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261" r:id="rId5"/>
    <p:sldId id="262" r:id="rId6"/>
    <p:sldId id="260" r:id="rId7"/>
    <p:sldId id="263" r:id="rId8"/>
    <p:sldId id="264" r:id="rId9"/>
    <p:sldId id="287" r:id="rId10"/>
    <p:sldId id="267" r:id="rId11"/>
    <p:sldId id="266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1" r:id="rId24"/>
    <p:sldId id="279" r:id="rId25"/>
    <p:sldId id="278" r:id="rId26"/>
    <p:sldId id="280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B28B40-E2CB-418F-B3AC-B9D2176AA01B}" v="91" dt="2024-08-29T14:45:11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e Hu" userId="d2cb19aeca95b315" providerId="LiveId" clId="{85B28B40-E2CB-418F-B3AC-B9D2176AA01B}"/>
    <pc:docChg chg="undo redo custSel addSld delSld modSld sldOrd modMainMaster">
      <pc:chgData name="Jie Hu" userId="d2cb19aeca95b315" providerId="LiveId" clId="{85B28B40-E2CB-418F-B3AC-B9D2176AA01B}" dt="2024-08-29T14:47:10.070" v="4756" actId="20577"/>
      <pc:docMkLst>
        <pc:docMk/>
      </pc:docMkLst>
      <pc:sldChg chg="modSp new mod">
        <pc:chgData name="Jie Hu" userId="d2cb19aeca95b315" providerId="LiveId" clId="{85B28B40-E2CB-418F-B3AC-B9D2176AA01B}" dt="2024-08-29T01:53:50.862" v="82" actId="20577"/>
        <pc:sldMkLst>
          <pc:docMk/>
          <pc:sldMk cId="2095756012" sldId="256"/>
        </pc:sldMkLst>
        <pc:spChg chg="mod">
          <ac:chgData name="Jie Hu" userId="d2cb19aeca95b315" providerId="LiveId" clId="{85B28B40-E2CB-418F-B3AC-B9D2176AA01B}" dt="2024-08-29T01:53:27.030" v="19" actId="20577"/>
          <ac:spMkLst>
            <pc:docMk/>
            <pc:sldMk cId="2095756012" sldId="256"/>
            <ac:spMk id="2" creationId="{388E9658-06BB-7888-10D8-C2611315C77F}"/>
          </ac:spMkLst>
        </pc:spChg>
        <pc:spChg chg="mod">
          <ac:chgData name="Jie Hu" userId="d2cb19aeca95b315" providerId="LiveId" clId="{85B28B40-E2CB-418F-B3AC-B9D2176AA01B}" dt="2024-08-29T01:53:50.862" v="82" actId="20577"/>
          <ac:spMkLst>
            <pc:docMk/>
            <pc:sldMk cId="2095756012" sldId="256"/>
            <ac:spMk id="3" creationId="{38DD5DC1-6A9E-198D-2759-F1B5DC4C146D}"/>
          </ac:spMkLst>
        </pc:spChg>
      </pc:sldChg>
      <pc:sldChg chg="addSp modSp new mod setBg">
        <pc:chgData name="Jie Hu" userId="d2cb19aeca95b315" providerId="LiveId" clId="{85B28B40-E2CB-418F-B3AC-B9D2176AA01B}" dt="2024-08-29T05:31:18.500" v="3079" actId="20577"/>
        <pc:sldMkLst>
          <pc:docMk/>
          <pc:sldMk cId="473743401" sldId="257"/>
        </pc:sldMkLst>
        <pc:spChg chg="mod">
          <ac:chgData name="Jie Hu" userId="d2cb19aeca95b315" providerId="LiveId" clId="{85B28B40-E2CB-418F-B3AC-B9D2176AA01B}" dt="2024-08-29T02:12:19.950" v="654" actId="26606"/>
          <ac:spMkLst>
            <pc:docMk/>
            <pc:sldMk cId="473743401" sldId="257"/>
            <ac:spMk id="2" creationId="{AA6AA0C6-3053-2F30-27ED-566424984DBC}"/>
          </ac:spMkLst>
        </pc:spChg>
        <pc:spChg chg="mod">
          <ac:chgData name="Jie Hu" userId="d2cb19aeca95b315" providerId="LiveId" clId="{85B28B40-E2CB-418F-B3AC-B9D2176AA01B}" dt="2024-08-29T05:31:18.500" v="3079" actId="20577"/>
          <ac:spMkLst>
            <pc:docMk/>
            <pc:sldMk cId="473743401" sldId="257"/>
            <ac:spMk id="3" creationId="{7AE6B39A-9FE7-857B-6E5B-0F9AECC6612F}"/>
          </ac:spMkLst>
        </pc:spChg>
        <pc:spChg chg="add">
          <ac:chgData name="Jie Hu" userId="d2cb19aeca95b315" providerId="LiveId" clId="{85B28B40-E2CB-418F-B3AC-B9D2176AA01B}" dt="2024-08-29T02:12:19.950" v="654" actId="26606"/>
          <ac:spMkLst>
            <pc:docMk/>
            <pc:sldMk cId="473743401" sldId="257"/>
            <ac:spMk id="9" creationId="{0B9EE3F3-89B7-43C3-8651-C4C96830993D}"/>
          </ac:spMkLst>
        </pc:spChg>
        <pc:spChg chg="add">
          <ac:chgData name="Jie Hu" userId="d2cb19aeca95b315" providerId="LiveId" clId="{85B28B40-E2CB-418F-B3AC-B9D2176AA01B}" dt="2024-08-29T02:12:19.950" v="654" actId="26606"/>
          <ac:spMkLst>
            <pc:docMk/>
            <pc:sldMk cId="473743401" sldId="257"/>
            <ac:spMk id="11" creationId="{33AE4636-AEEC-45D6-84D4-7AC2DA48ECF8}"/>
          </ac:spMkLst>
        </pc:spChg>
        <pc:spChg chg="add">
          <ac:chgData name="Jie Hu" userId="d2cb19aeca95b315" providerId="LiveId" clId="{85B28B40-E2CB-418F-B3AC-B9D2176AA01B}" dt="2024-08-29T02:12:19.950" v="654" actId="26606"/>
          <ac:spMkLst>
            <pc:docMk/>
            <pc:sldMk cId="473743401" sldId="257"/>
            <ac:spMk id="13" creationId="{8D9CE0F4-2EB2-4F1F-8AAC-DB3571D9FE10}"/>
          </ac:spMkLst>
        </pc:spChg>
        <pc:picChg chg="add mod">
          <ac:chgData name="Jie Hu" userId="d2cb19aeca95b315" providerId="LiveId" clId="{85B28B40-E2CB-418F-B3AC-B9D2176AA01B}" dt="2024-08-29T02:12:19.950" v="654" actId="26606"/>
          <ac:picMkLst>
            <pc:docMk/>
            <pc:sldMk cId="473743401" sldId="257"/>
            <ac:picMk id="4" creationId="{625D8223-EB05-FCCA-24A6-BE733B053A28}"/>
          </ac:picMkLst>
        </pc:picChg>
      </pc:sldChg>
      <pc:sldChg chg="addSp delSp modSp new mod ord">
        <pc:chgData name="Jie Hu" userId="d2cb19aeca95b315" providerId="LiveId" clId="{85B28B40-E2CB-418F-B3AC-B9D2176AA01B}" dt="2024-08-29T05:05:15.252" v="2702" actId="20577"/>
        <pc:sldMkLst>
          <pc:docMk/>
          <pc:sldMk cId="16486668" sldId="258"/>
        </pc:sldMkLst>
        <pc:spChg chg="mod">
          <ac:chgData name="Jie Hu" userId="d2cb19aeca95b315" providerId="LiveId" clId="{85B28B40-E2CB-418F-B3AC-B9D2176AA01B}" dt="2024-08-29T03:30:29.386" v="1593" actId="20577"/>
          <ac:spMkLst>
            <pc:docMk/>
            <pc:sldMk cId="16486668" sldId="258"/>
            <ac:spMk id="2" creationId="{CC01A7D0-3AA2-3A91-3813-37C15D509F56}"/>
          </ac:spMkLst>
        </pc:spChg>
        <pc:spChg chg="mod">
          <ac:chgData name="Jie Hu" userId="d2cb19aeca95b315" providerId="LiveId" clId="{85B28B40-E2CB-418F-B3AC-B9D2176AA01B}" dt="2024-08-29T05:05:15.252" v="2702" actId="20577"/>
          <ac:spMkLst>
            <pc:docMk/>
            <pc:sldMk cId="16486668" sldId="258"/>
            <ac:spMk id="3" creationId="{0F4D24B5-F94D-7BE0-758A-3E527105E495}"/>
          </ac:spMkLst>
        </pc:spChg>
        <pc:spChg chg="add del mod">
          <ac:chgData name="Jie Hu" userId="d2cb19aeca95b315" providerId="LiveId" clId="{85B28B40-E2CB-418F-B3AC-B9D2176AA01B}" dt="2024-08-29T02:08:21.938" v="642" actId="1076"/>
          <ac:spMkLst>
            <pc:docMk/>
            <pc:sldMk cId="16486668" sldId="258"/>
            <ac:spMk id="6" creationId="{57E3F3D9-7010-A1EB-68FF-2BAC2B167D81}"/>
          </ac:spMkLst>
        </pc:spChg>
        <pc:spChg chg="add del">
          <ac:chgData name="Jie Hu" userId="d2cb19aeca95b315" providerId="LiveId" clId="{85B28B40-E2CB-418F-B3AC-B9D2176AA01B}" dt="2024-08-29T02:08:11.466" v="641" actId="22"/>
          <ac:spMkLst>
            <pc:docMk/>
            <pc:sldMk cId="16486668" sldId="258"/>
            <ac:spMk id="8" creationId="{485C7252-4507-F816-283B-A9114F5431B6}"/>
          </ac:spMkLst>
        </pc:spChg>
        <pc:picChg chg="add mod">
          <ac:chgData name="Jie Hu" userId="d2cb19aeca95b315" providerId="LiveId" clId="{85B28B40-E2CB-418F-B3AC-B9D2176AA01B}" dt="2024-08-29T02:07:24.812" v="634" actId="1076"/>
          <ac:picMkLst>
            <pc:docMk/>
            <pc:sldMk cId="16486668" sldId="258"/>
            <ac:picMk id="4" creationId="{E029523A-047C-8592-E96A-C9ED5189E148}"/>
          </ac:picMkLst>
        </pc:picChg>
        <pc:picChg chg="add mod">
          <ac:chgData name="Jie Hu" userId="d2cb19aeca95b315" providerId="LiveId" clId="{85B28B40-E2CB-418F-B3AC-B9D2176AA01B}" dt="2024-08-29T02:12:49.740" v="659" actId="1076"/>
          <ac:picMkLst>
            <pc:docMk/>
            <pc:sldMk cId="16486668" sldId="258"/>
            <ac:picMk id="9" creationId="{5B6EB4B8-92B2-0887-8BB2-561FF5DD49BA}"/>
          </ac:picMkLst>
        </pc:picChg>
      </pc:sldChg>
      <pc:sldChg chg="delSp modSp add del mod ord">
        <pc:chgData name="Jie Hu" userId="d2cb19aeca95b315" providerId="LiveId" clId="{85B28B40-E2CB-418F-B3AC-B9D2176AA01B}" dt="2024-08-29T03:15:43.837" v="1407" actId="2696"/>
        <pc:sldMkLst>
          <pc:docMk/>
          <pc:sldMk cId="281363240" sldId="259"/>
        </pc:sldMkLst>
        <pc:spChg chg="mod">
          <ac:chgData name="Jie Hu" userId="d2cb19aeca95b315" providerId="LiveId" clId="{85B28B40-E2CB-418F-B3AC-B9D2176AA01B}" dt="2024-08-29T02:22:13.580" v="737" actId="20577"/>
          <ac:spMkLst>
            <pc:docMk/>
            <pc:sldMk cId="281363240" sldId="259"/>
            <ac:spMk id="3" creationId="{0F4D24B5-F94D-7BE0-758A-3E527105E495}"/>
          </ac:spMkLst>
        </pc:spChg>
        <pc:spChg chg="del">
          <ac:chgData name="Jie Hu" userId="d2cb19aeca95b315" providerId="LiveId" clId="{85B28B40-E2CB-418F-B3AC-B9D2176AA01B}" dt="2024-08-29T02:15:55.230" v="664" actId="478"/>
          <ac:spMkLst>
            <pc:docMk/>
            <pc:sldMk cId="281363240" sldId="259"/>
            <ac:spMk id="6" creationId="{57E3F3D9-7010-A1EB-68FF-2BAC2B167D81}"/>
          </ac:spMkLst>
        </pc:spChg>
        <pc:picChg chg="del">
          <ac:chgData name="Jie Hu" userId="d2cb19aeca95b315" providerId="LiveId" clId="{85B28B40-E2CB-418F-B3AC-B9D2176AA01B}" dt="2024-08-29T02:14:04.877" v="661" actId="478"/>
          <ac:picMkLst>
            <pc:docMk/>
            <pc:sldMk cId="281363240" sldId="259"/>
            <ac:picMk id="4" creationId="{E029523A-047C-8592-E96A-C9ED5189E148}"/>
          </ac:picMkLst>
        </pc:picChg>
        <pc:picChg chg="mod">
          <ac:chgData name="Jie Hu" userId="d2cb19aeca95b315" providerId="LiveId" clId="{85B28B40-E2CB-418F-B3AC-B9D2176AA01B}" dt="2024-08-29T02:20:24.275" v="704" actId="1076"/>
          <ac:picMkLst>
            <pc:docMk/>
            <pc:sldMk cId="281363240" sldId="259"/>
            <ac:picMk id="9" creationId="{5B6EB4B8-92B2-0887-8BB2-561FF5DD49BA}"/>
          </ac:picMkLst>
        </pc:picChg>
      </pc:sldChg>
      <pc:sldChg chg="addSp modSp new mod">
        <pc:chgData name="Jie Hu" userId="d2cb19aeca95b315" providerId="LiveId" clId="{85B28B40-E2CB-418F-B3AC-B9D2176AA01B}" dt="2024-08-29T03:24:29.235" v="1552" actId="6549"/>
        <pc:sldMkLst>
          <pc:docMk/>
          <pc:sldMk cId="3185616182" sldId="260"/>
        </pc:sldMkLst>
        <pc:spChg chg="mod">
          <ac:chgData name="Jie Hu" userId="d2cb19aeca95b315" providerId="LiveId" clId="{85B28B40-E2CB-418F-B3AC-B9D2176AA01B}" dt="2024-08-29T02:25:37.368" v="769" actId="20577"/>
          <ac:spMkLst>
            <pc:docMk/>
            <pc:sldMk cId="3185616182" sldId="260"/>
            <ac:spMk id="2" creationId="{F18F12BD-B277-AE24-6CFA-976904771A5D}"/>
          </ac:spMkLst>
        </pc:spChg>
        <pc:spChg chg="mod">
          <ac:chgData name="Jie Hu" userId="d2cb19aeca95b315" providerId="LiveId" clId="{85B28B40-E2CB-418F-B3AC-B9D2176AA01B}" dt="2024-08-29T03:24:29.235" v="1552" actId="6549"/>
          <ac:spMkLst>
            <pc:docMk/>
            <pc:sldMk cId="3185616182" sldId="260"/>
            <ac:spMk id="3" creationId="{889BBDED-6421-FBFB-79F3-7F5842C3671B}"/>
          </ac:spMkLst>
        </pc:spChg>
        <pc:picChg chg="add mod">
          <ac:chgData name="Jie Hu" userId="d2cb19aeca95b315" providerId="LiveId" clId="{85B28B40-E2CB-418F-B3AC-B9D2176AA01B}" dt="2024-08-29T03:24:16.724" v="1551" actId="14100"/>
          <ac:picMkLst>
            <pc:docMk/>
            <pc:sldMk cId="3185616182" sldId="260"/>
            <ac:picMk id="4" creationId="{7A6C5704-8092-4710-414A-E0A9041F01F0}"/>
          </ac:picMkLst>
        </pc:picChg>
      </pc:sldChg>
      <pc:sldChg chg="addSp delSp modSp add mod">
        <pc:chgData name="Jie Hu" userId="d2cb19aeca95b315" providerId="LiveId" clId="{85B28B40-E2CB-418F-B3AC-B9D2176AA01B}" dt="2024-08-29T03:30:34.379" v="1594" actId="20577"/>
        <pc:sldMkLst>
          <pc:docMk/>
          <pc:sldMk cId="3999137545" sldId="261"/>
        </pc:sldMkLst>
        <pc:spChg chg="mod">
          <ac:chgData name="Jie Hu" userId="d2cb19aeca95b315" providerId="LiveId" clId="{85B28B40-E2CB-418F-B3AC-B9D2176AA01B}" dt="2024-08-29T03:30:34.379" v="1594" actId="20577"/>
          <ac:spMkLst>
            <pc:docMk/>
            <pc:sldMk cId="3999137545" sldId="261"/>
            <ac:spMk id="2" creationId="{CC01A7D0-3AA2-3A91-3813-37C15D509F56}"/>
          </ac:spMkLst>
        </pc:spChg>
        <pc:spChg chg="mod">
          <ac:chgData name="Jie Hu" userId="d2cb19aeca95b315" providerId="LiveId" clId="{85B28B40-E2CB-418F-B3AC-B9D2176AA01B}" dt="2024-08-29T03:02:23.454" v="1057" actId="6549"/>
          <ac:spMkLst>
            <pc:docMk/>
            <pc:sldMk cId="3999137545" sldId="261"/>
            <ac:spMk id="3" creationId="{0F4D24B5-F94D-7BE0-758A-3E527105E495}"/>
          </ac:spMkLst>
        </pc:spChg>
        <pc:spChg chg="del">
          <ac:chgData name="Jie Hu" userId="d2cb19aeca95b315" providerId="LiveId" clId="{85B28B40-E2CB-418F-B3AC-B9D2176AA01B}" dt="2024-08-29T02:29:47.436" v="894" actId="478"/>
          <ac:spMkLst>
            <pc:docMk/>
            <pc:sldMk cId="3999137545" sldId="261"/>
            <ac:spMk id="6" creationId="{57E3F3D9-7010-A1EB-68FF-2BAC2B167D81}"/>
          </ac:spMkLst>
        </pc:spChg>
        <pc:spChg chg="add del">
          <ac:chgData name="Jie Hu" userId="d2cb19aeca95b315" providerId="LiveId" clId="{85B28B40-E2CB-418F-B3AC-B9D2176AA01B}" dt="2024-08-29T02:54:40.813" v="903" actId="478"/>
          <ac:spMkLst>
            <pc:docMk/>
            <pc:sldMk cId="3999137545" sldId="261"/>
            <ac:spMk id="7" creationId="{2DC8976E-F998-1E11-0CF9-8D65270A65B4}"/>
          </ac:spMkLst>
        </pc:spChg>
        <pc:spChg chg="add mod">
          <ac:chgData name="Jie Hu" userId="d2cb19aeca95b315" providerId="LiveId" clId="{85B28B40-E2CB-418F-B3AC-B9D2176AA01B}" dt="2024-08-29T02:55:20.565" v="905" actId="1076"/>
          <ac:spMkLst>
            <pc:docMk/>
            <pc:sldMk cId="3999137545" sldId="261"/>
            <ac:spMk id="8" creationId="{CDBE92E9-0207-96AF-4B4A-35F840B30EA1}"/>
          </ac:spMkLst>
        </pc:spChg>
        <pc:spChg chg="add mod">
          <ac:chgData name="Jie Hu" userId="d2cb19aeca95b315" providerId="LiveId" clId="{85B28B40-E2CB-418F-B3AC-B9D2176AA01B}" dt="2024-08-29T03:01:01.883" v="1044" actId="5793"/>
          <ac:spMkLst>
            <pc:docMk/>
            <pc:sldMk cId="3999137545" sldId="261"/>
            <ac:spMk id="10" creationId="{40E8B693-FF11-3F1B-D2D7-077625B8F483}"/>
          </ac:spMkLst>
        </pc:spChg>
        <pc:picChg chg="del">
          <ac:chgData name="Jie Hu" userId="d2cb19aeca95b315" providerId="LiveId" clId="{85B28B40-E2CB-418F-B3AC-B9D2176AA01B}" dt="2024-08-29T02:26:53.315" v="771" actId="478"/>
          <ac:picMkLst>
            <pc:docMk/>
            <pc:sldMk cId="3999137545" sldId="261"/>
            <ac:picMk id="4" creationId="{E029523A-047C-8592-E96A-C9ED5189E148}"/>
          </ac:picMkLst>
        </pc:picChg>
        <pc:picChg chg="add mod">
          <ac:chgData name="Jie Hu" userId="d2cb19aeca95b315" providerId="LiveId" clId="{85B28B40-E2CB-418F-B3AC-B9D2176AA01B}" dt="2024-08-29T02:32:19.872" v="899" actId="1076"/>
          <ac:picMkLst>
            <pc:docMk/>
            <pc:sldMk cId="3999137545" sldId="261"/>
            <ac:picMk id="5" creationId="{02A4A841-D064-9D54-148F-572F72D3F865}"/>
          </ac:picMkLst>
        </pc:picChg>
        <pc:picChg chg="mod">
          <ac:chgData name="Jie Hu" userId="d2cb19aeca95b315" providerId="LiveId" clId="{85B28B40-E2CB-418F-B3AC-B9D2176AA01B}" dt="2024-08-29T02:30:11.592" v="895" actId="1076"/>
          <ac:picMkLst>
            <pc:docMk/>
            <pc:sldMk cId="3999137545" sldId="261"/>
            <ac:picMk id="9" creationId="{5B6EB4B8-92B2-0887-8BB2-561FF5DD49BA}"/>
          </ac:picMkLst>
        </pc:picChg>
      </pc:sldChg>
      <pc:sldChg chg="addSp modSp add mod">
        <pc:chgData name="Jie Hu" userId="d2cb19aeca95b315" providerId="LiveId" clId="{85B28B40-E2CB-418F-B3AC-B9D2176AA01B}" dt="2024-08-29T03:30:37.584" v="1595" actId="20577"/>
        <pc:sldMkLst>
          <pc:docMk/>
          <pc:sldMk cId="3028839881" sldId="262"/>
        </pc:sldMkLst>
        <pc:spChg chg="mod">
          <ac:chgData name="Jie Hu" userId="d2cb19aeca95b315" providerId="LiveId" clId="{85B28B40-E2CB-418F-B3AC-B9D2176AA01B}" dt="2024-08-29T03:30:37.584" v="1595" actId="20577"/>
          <ac:spMkLst>
            <pc:docMk/>
            <pc:sldMk cId="3028839881" sldId="262"/>
            <ac:spMk id="2" creationId="{CC01A7D0-3AA2-3A91-3813-37C15D509F56}"/>
          </ac:spMkLst>
        </pc:spChg>
        <pc:spChg chg="mod">
          <ac:chgData name="Jie Hu" userId="d2cb19aeca95b315" providerId="LiveId" clId="{85B28B40-E2CB-418F-B3AC-B9D2176AA01B}" dt="2024-08-29T03:02:39.710" v="1058" actId="688"/>
          <ac:spMkLst>
            <pc:docMk/>
            <pc:sldMk cId="3028839881" sldId="262"/>
            <ac:spMk id="8" creationId="{CDBE92E9-0207-96AF-4B4A-35F840B30EA1}"/>
          </ac:spMkLst>
        </pc:spChg>
        <pc:spChg chg="mod">
          <ac:chgData name="Jie Hu" userId="d2cb19aeca95b315" providerId="LiveId" clId="{85B28B40-E2CB-418F-B3AC-B9D2176AA01B}" dt="2024-08-29T03:07:54.520" v="1173" actId="20577"/>
          <ac:spMkLst>
            <pc:docMk/>
            <pc:sldMk cId="3028839881" sldId="262"/>
            <ac:spMk id="10" creationId="{40E8B693-FF11-3F1B-D2D7-077625B8F483}"/>
          </ac:spMkLst>
        </pc:spChg>
        <pc:picChg chg="add mod">
          <ac:chgData name="Jie Hu" userId="d2cb19aeca95b315" providerId="LiveId" clId="{85B28B40-E2CB-418F-B3AC-B9D2176AA01B}" dt="2024-08-29T03:20:03.603" v="1514" actId="931"/>
          <ac:picMkLst>
            <pc:docMk/>
            <pc:sldMk cId="3028839881" sldId="262"/>
            <ac:picMk id="15" creationId="{25D1BDE3-5036-0339-B0E9-DD0F83DA9E25}"/>
          </ac:picMkLst>
        </pc:picChg>
        <pc:picChg chg="add mod">
          <ac:chgData name="Jie Hu" userId="d2cb19aeca95b315" providerId="LiveId" clId="{85B28B40-E2CB-418F-B3AC-B9D2176AA01B}" dt="2024-08-29T03:21:38.887" v="1518" actId="1076"/>
          <ac:picMkLst>
            <pc:docMk/>
            <pc:sldMk cId="3028839881" sldId="262"/>
            <ac:picMk id="17" creationId="{5C501D8D-BDE1-DEEF-EE99-D0FF2FA04839}"/>
          </ac:picMkLst>
        </pc:picChg>
        <pc:cxnChg chg="add mod">
          <ac:chgData name="Jie Hu" userId="d2cb19aeca95b315" providerId="LiveId" clId="{85B28B40-E2CB-418F-B3AC-B9D2176AA01B}" dt="2024-08-29T03:06:18.217" v="1144" actId="1582"/>
          <ac:cxnSpMkLst>
            <pc:docMk/>
            <pc:sldMk cId="3028839881" sldId="262"/>
            <ac:cxnSpMk id="6" creationId="{6B69104A-4850-79FE-EAB5-17A09ACE9C54}"/>
          </ac:cxnSpMkLst>
        </pc:cxnChg>
        <pc:cxnChg chg="add mod">
          <ac:chgData name="Jie Hu" userId="d2cb19aeca95b315" providerId="LiveId" clId="{85B28B40-E2CB-418F-B3AC-B9D2176AA01B}" dt="2024-08-29T03:06:29.116" v="1147" actId="1076"/>
          <ac:cxnSpMkLst>
            <pc:docMk/>
            <pc:sldMk cId="3028839881" sldId="262"/>
            <ac:cxnSpMk id="12" creationId="{0A7D9C5E-E285-64E3-54CB-ADAF976FB209}"/>
          </ac:cxnSpMkLst>
        </pc:cxnChg>
      </pc:sldChg>
      <pc:sldChg chg="addSp delSp modSp add mod">
        <pc:chgData name="Jie Hu" userId="d2cb19aeca95b315" providerId="LiveId" clId="{85B28B40-E2CB-418F-B3AC-B9D2176AA01B}" dt="2024-08-29T14:42:34.917" v="4730" actId="207"/>
        <pc:sldMkLst>
          <pc:docMk/>
          <pc:sldMk cId="4231701690" sldId="263"/>
        </pc:sldMkLst>
        <pc:spChg chg="mod">
          <ac:chgData name="Jie Hu" userId="d2cb19aeca95b315" providerId="LiveId" clId="{85B28B40-E2CB-418F-B3AC-B9D2176AA01B}" dt="2024-08-29T14:41:54.760" v="4727" actId="20577"/>
          <ac:spMkLst>
            <pc:docMk/>
            <pc:sldMk cId="4231701690" sldId="263"/>
            <ac:spMk id="3" creationId="{889BBDED-6421-FBFB-79F3-7F5842C3671B}"/>
          </ac:spMkLst>
        </pc:spChg>
        <pc:spChg chg="add mod">
          <ac:chgData name="Jie Hu" userId="d2cb19aeca95b315" providerId="LiveId" clId="{85B28B40-E2CB-418F-B3AC-B9D2176AA01B}" dt="2024-08-29T14:41:46.928" v="4725"/>
          <ac:spMkLst>
            <pc:docMk/>
            <pc:sldMk cId="4231701690" sldId="263"/>
            <ac:spMk id="8" creationId="{2D4E5D23-B14B-C302-7EAF-323E3AC4BAA0}"/>
          </ac:spMkLst>
        </pc:spChg>
        <pc:spChg chg="add mod">
          <ac:chgData name="Jie Hu" userId="d2cb19aeca95b315" providerId="LiveId" clId="{85B28B40-E2CB-418F-B3AC-B9D2176AA01B}" dt="2024-08-29T14:42:34.917" v="4730" actId="207"/>
          <ac:spMkLst>
            <pc:docMk/>
            <pc:sldMk cId="4231701690" sldId="263"/>
            <ac:spMk id="9" creationId="{EDE69E9E-3D8D-C4E4-9600-F95F01319E1F}"/>
          </ac:spMkLst>
        </pc:spChg>
        <pc:picChg chg="del">
          <ac:chgData name="Jie Hu" userId="d2cb19aeca95b315" providerId="LiveId" clId="{85B28B40-E2CB-418F-B3AC-B9D2176AA01B}" dt="2024-08-29T03:16:23.896" v="1410" actId="478"/>
          <ac:picMkLst>
            <pc:docMk/>
            <pc:sldMk cId="4231701690" sldId="263"/>
            <ac:picMk id="4" creationId="{7A6C5704-8092-4710-414A-E0A9041F01F0}"/>
          </ac:picMkLst>
        </pc:picChg>
        <pc:picChg chg="add mod">
          <ac:chgData name="Jie Hu" userId="d2cb19aeca95b315" providerId="LiveId" clId="{85B28B40-E2CB-418F-B3AC-B9D2176AA01B}" dt="2024-08-29T14:41:46.928" v="4725"/>
          <ac:picMkLst>
            <pc:docMk/>
            <pc:sldMk cId="4231701690" sldId="263"/>
            <ac:picMk id="6" creationId="{744154B9-7D77-9CF6-2960-541791A5DFDB}"/>
          </ac:picMkLst>
        </pc:picChg>
        <pc:picChg chg="add mod">
          <ac:chgData name="Jie Hu" userId="d2cb19aeca95b315" providerId="LiveId" clId="{85B28B40-E2CB-418F-B3AC-B9D2176AA01B}" dt="2024-08-29T14:41:46.928" v="4725"/>
          <ac:picMkLst>
            <pc:docMk/>
            <pc:sldMk cId="4231701690" sldId="263"/>
            <ac:picMk id="7" creationId="{1F2316E1-0E77-DE43-EA41-1BF803EEC506}"/>
          </ac:picMkLst>
        </pc:picChg>
        <pc:picChg chg="add mod">
          <ac:chgData name="Jie Hu" userId="d2cb19aeca95b315" providerId="LiveId" clId="{85B28B40-E2CB-418F-B3AC-B9D2176AA01B}" dt="2024-08-29T14:42:19.790" v="4729" actId="1076"/>
          <ac:picMkLst>
            <pc:docMk/>
            <pc:sldMk cId="4231701690" sldId="263"/>
            <ac:picMk id="10" creationId="{80E23FC9-8CDD-537B-7083-9AC5C047A7AA}"/>
          </ac:picMkLst>
        </pc:picChg>
      </pc:sldChg>
      <pc:sldChg chg="addSp delSp modSp new mod">
        <pc:chgData name="Jie Hu" userId="d2cb19aeca95b315" providerId="LiveId" clId="{85B28B40-E2CB-418F-B3AC-B9D2176AA01B}" dt="2024-08-29T14:46:15.472" v="4751" actId="478"/>
        <pc:sldMkLst>
          <pc:docMk/>
          <pc:sldMk cId="1896997972" sldId="264"/>
        </pc:sldMkLst>
        <pc:spChg chg="mod">
          <ac:chgData name="Jie Hu" userId="d2cb19aeca95b315" providerId="LiveId" clId="{85B28B40-E2CB-418F-B3AC-B9D2176AA01B}" dt="2024-08-29T03:30:12.899" v="1592" actId="20577"/>
          <ac:spMkLst>
            <pc:docMk/>
            <pc:sldMk cId="1896997972" sldId="264"/>
            <ac:spMk id="2" creationId="{1FA08CBF-B794-7E22-A007-8CD088124FE2}"/>
          </ac:spMkLst>
        </pc:spChg>
        <pc:spChg chg="mod">
          <ac:chgData name="Jie Hu" userId="d2cb19aeca95b315" providerId="LiveId" clId="{85B28B40-E2CB-418F-B3AC-B9D2176AA01B}" dt="2024-08-29T14:46:11.321" v="4750" actId="6549"/>
          <ac:spMkLst>
            <pc:docMk/>
            <pc:sldMk cId="1896997972" sldId="264"/>
            <ac:spMk id="3" creationId="{EC67768C-0126-74EE-399E-93FC85E15424}"/>
          </ac:spMkLst>
        </pc:spChg>
        <pc:spChg chg="add del mod">
          <ac:chgData name="Jie Hu" userId="d2cb19aeca95b315" providerId="LiveId" clId="{85B28B40-E2CB-418F-B3AC-B9D2176AA01B}" dt="2024-08-29T14:46:15.472" v="4751" actId="478"/>
          <ac:spMkLst>
            <pc:docMk/>
            <pc:sldMk cId="1896997972" sldId="264"/>
            <ac:spMk id="7" creationId="{2E7AEBA3-AD26-9206-112D-2CCB229E5C93}"/>
          </ac:spMkLst>
        </pc:spChg>
        <pc:picChg chg="add del mod">
          <ac:chgData name="Jie Hu" userId="d2cb19aeca95b315" providerId="LiveId" clId="{85B28B40-E2CB-418F-B3AC-B9D2176AA01B}" dt="2024-08-29T04:52:20.004" v="2402" actId="478"/>
          <ac:picMkLst>
            <pc:docMk/>
            <pc:sldMk cId="1896997972" sldId="264"/>
            <ac:picMk id="4" creationId="{DDFF3193-3C5E-E95F-7531-AA362AFAA705}"/>
          </ac:picMkLst>
        </pc:picChg>
        <pc:picChg chg="add del mod">
          <ac:chgData name="Jie Hu" userId="d2cb19aeca95b315" providerId="LiveId" clId="{85B28B40-E2CB-418F-B3AC-B9D2176AA01B}" dt="2024-08-29T05:12:57.873" v="2806" actId="478"/>
          <ac:picMkLst>
            <pc:docMk/>
            <pc:sldMk cId="1896997972" sldId="264"/>
            <ac:picMk id="5" creationId="{5D9AE423-C69F-038A-F529-73209B894E39}"/>
          </ac:picMkLst>
        </pc:picChg>
        <pc:picChg chg="add mod">
          <ac:chgData name="Jie Hu" userId="d2cb19aeca95b315" providerId="LiveId" clId="{85B28B40-E2CB-418F-B3AC-B9D2176AA01B}" dt="2024-08-29T14:44:22.256" v="4735" actId="1076"/>
          <ac:picMkLst>
            <pc:docMk/>
            <pc:sldMk cId="1896997972" sldId="264"/>
            <ac:picMk id="10" creationId="{40E5FEAD-AE76-82AA-88F4-8FFB35DB672E}"/>
          </ac:picMkLst>
        </pc:picChg>
        <pc:picChg chg="add del mod">
          <ac:chgData name="Jie Hu" userId="d2cb19aeca95b315" providerId="LiveId" clId="{85B28B40-E2CB-418F-B3AC-B9D2176AA01B}" dt="2024-08-29T14:44:12.049" v="4732" actId="478"/>
          <ac:picMkLst>
            <pc:docMk/>
            <pc:sldMk cId="1896997972" sldId="264"/>
            <ac:picMk id="1026" creationId="{F96EB776-0055-E3F4-FA52-9BF56526C974}"/>
          </ac:picMkLst>
        </pc:picChg>
      </pc:sldChg>
      <pc:sldChg chg="addSp delSp modSp add mod">
        <pc:chgData name="Jie Hu" userId="d2cb19aeca95b315" providerId="LiveId" clId="{85B28B40-E2CB-418F-B3AC-B9D2176AA01B}" dt="2024-08-29T05:24:02.455" v="2974" actId="1076"/>
        <pc:sldMkLst>
          <pc:docMk/>
          <pc:sldMk cId="2829871684" sldId="265"/>
        </pc:sldMkLst>
        <pc:spChg chg="mod">
          <ac:chgData name="Jie Hu" userId="d2cb19aeca95b315" providerId="LiveId" clId="{85B28B40-E2CB-418F-B3AC-B9D2176AA01B}" dt="2024-08-29T05:23:57.594" v="2973" actId="14100"/>
          <ac:spMkLst>
            <pc:docMk/>
            <pc:sldMk cId="2829871684" sldId="265"/>
            <ac:spMk id="3" creationId="{EC67768C-0126-74EE-399E-93FC85E15424}"/>
          </ac:spMkLst>
        </pc:spChg>
        <pc:picChg chg="add mod">
          <ac:chgData name="Jie Hu" userId="d2cb19aeca95b315" providerId="LiveId" clId="{85B28B40-E2CB-418F-B3AC-B9D2176AA01B}" dt="2024-08-29T05:24:02.455" v="2974" actId="1076"/>
          <ac:picMkLst>
            <pc:docMk/>
            <pc:sldMk cId="2829871684" sldId="265"/>
            <ac:picMk id="4" creationId="{F6F229E4-94E9-5D0A-4859-135B9D3ED3F3}"/>
          </ac:picMkLst>
        </pc:picChg>
        <pc:picChg chg="add del mod">
          <ac:chgData name="Jie Hu" userId="d2cb19aeca95b315" providerId="LiveId" clId="{85B28B40-E2CB-418F-B3AC-B9D2176AA01B}" dt="2024-08-29T05:20:28.634" v="2956" actId="478"/>
          <ac:picMkLst>
            <pc:docMk/>
            <pc:sldMk cId="2829871684" sldId="265"/>
            <ac:picMk id="5" creationId="{79AE50DD-9A71-159D-22F5-A0F0EA5218F5}"/>
          </ac:picMkLst>
        </pc:picChg>
      </pc:sldChg>
      <pc:sldChg chg="modSp add mod modNotesTx">
        <pc:chgData name="Jie Hu" userId="d2cb19aeca95b315" providerId="LiveId" clId="{85B28B40-E2CB-418F-B3AC-B9D2176AA01B}" dt="2024-08-29T14:47:10.070" v="4756" actId="20577"/>
        <pc:sldMkLst>
          <pc:docMk/>
          <pc:sldMk cId="3986194364" sldId="266"/>
        </pc:sldMkLst>
        <pc:spChg chg="mod">
          <ac:chgData name="Jie Hu" userId="d2cb19aeca95b315" providerId="LiveId" clId="{85B28B40-E2CB-418F-B3AC-B9D2176AA01B}" dt="2024-08-29T14:47:10.070" v="4756" actId="20577"/>
          <ac:spMkLst>
            <pc:docMk/>
            <pc:sldMk cId="3986194364" sldId="266"/>
            <ac:spMk id="3" creationId="{EC67768C-0126-74EE-399E-93FC85E15424}"/>
          </ac:spMkLst>
        </pc:spChg>
      </pc:sldChg>
      <pc:sldChg chg="addSp delSp modSp add mod">
        <pc:chgData name="Jie Hu" userId="d2cb19aeca95b315" providerId="LiveId" clId="{85B28B40-E2CB-418F-B3AC-B9D2176AA01B}" dt="2024-08-29T14:46:48.811" v="4755" actId="207"/>
        <pc:sldMkLst>
          <pc:docMk/>
          <pc:sldMk cId="3671673099" sldId="267"/>
        </pc:sldMkLst>
        <pc:spChg chg="mod">
          <ac:chgData name="Jie Hu" userId="d2cb19aeca95b315" providerId="LiveId" clId="{85B28B40-E2CB-418F-B3AC-B9D2176AA01B}" dt="2024-08-29T14:46:48.811" v="4755" actId="207"/>
          <ac:spMkLst>
            <pc:docMk/>
            <pc:sldMk cId="3671673099" sldId="267"/>
            <ac:spMk id="3" creationId="{EC67768C-0126-74EE-399E-93FC85E15424}"/>
          </ac:spMkLst>
        </pc:spChg>
        <pc:spChg chg="add mod">
          <ac:chgData name="Jie Hu" userId="d2cb19aeca95b315" providerId="LiveId" clId="{85B28B40-E2CB-418F-B3AC-B9D2176AA01B}" dt="2024-08-29T14:46:43.565" v="4754" actId="207"/>
          <ac:spMkLst>
            <pc:docMk/>
            <pc:sldMk cId="3671673099" sldId="267"/>
            <ac:spMk id="6" creationId="{7423DDEF-C374-04B6-CD14-0DC451332603}"/>
          </ac:spMkLst>
        </pc:spChg>
        <pc:picChg chg="add mod">
          <ac:chgData name="Jie Hu" userId="d2cb19aeca95b315" providerId="LiveId" clId="{85B28B40-E2CB-418F-B3AC-B9D2176AA01B}" dt="2024-08-29T05:10:02.726" v="2805" actId="1076"/>
          <ac:picMkLst>
            <pc:docMk/>
            <pc:sldMk cId="3671673099" sldId="267"/>
            <ac:picMk id="4" creationId="{341E5D5E-3D10-A649-B3B5-7B365E201CD9}"/>
          </ac:picMkLst>
        </pc:picChg>
        <pc:picChg chg="del">
          <ac:chgData name="Jie Hu" userId="d2cb19aeca95b315" providerId="LiveId" clId="{85B28B40-E2CB-418F-B3AC-B9D2176AA01B}" dt="2024-08-29T05:09:44.962" v="2802" actId="478"/>
          <ac:picMkLst>
            <pc:docMk/>
            <pc:sldMk cId="3671673099" sldId="267"/>
            <ac:picMk id="5" creationId="{5D9AE423-C69F-038A-F529-73209B894E39}"/>
          </ac:picMkLst>
        </pc:picChg>
      </pc:sldChg>
      <pc:sldChg chg="addSp delSp modSp add mod">
        <pc:chgData name="Jie Hu" userId="d2cb19aeca95b315" providerId="LiveId" clId="{85B28B40-E2CB-418F-B3AC-B9D2176AA01B}" dt="2024-08-29T05:30:51.391" v="3070" actId="1036"/>
        <pc:sldMkLst>
          <pc:docMk/>
          <pc:sldMk cId="3220676693" sldId="268"/>
        </pc:sldMkLst>
        <pc:spChg chg="del">
          <ac:chgData name="Jie Hu" userId="d2cb19aeca95b315" providerId="LiveId" clId="{85B28B40-E2CB-418F-B3AC-B9D2176AA01B}" dt="2024-08-29T05:30:01.115" v="3045" actId="478"/>
          <ac:spMkLst>
            <pc:docMk/>
            <pc:sldMk cId="3220676693" sldId="268"/>
            <ac:spMk id="2" creationId="{1FA08CBF-B794-7E22-A007-8CD088124FE2}"/>
          </ac:spMkLst>
        </pc:spChg>
        <pc:spChg chg="mod">
          <ac:chgData name="Jie Hu" userId="d2cb19aeca95b315" providerId="LiveId" clId="{85B28B40-E2CB-418F-B3AC-B9D2176AA01B}" dt="2024-08-29T05:26:44.942" v="2991" actId="6549"/>
          <ac:spMkLst>
            <pc:docMk/>
            <pc:sldMk cId="3220676693" sldId="268"/>
            <ac:spMk id="3" creationId="{EC67768C-0126-74EE-399E-93FC85E15424}"/>
          </ac:spMkLst>
        </pc:spChg>
        <pc:spChg chg="mod">
          <ac:chgData name="Jie Hu" userId="d2cb19aeca95b315" providerId="LiveId" clId="{85B28B40-E2CB-418F-B3AC-B9D2176AA01B}" dt="2024-08-29T05:25:41.523" v="2984"/>
          <ac:spMkLst>
            <pc:docMk/>
            <pc:sldMk cId="3220676693" sldId="268"/>
            <ac:spMk id="8" creationId="{416F108D-BC47-42B0-4F7C-AF67CE506ACF}"/>
          </ac:spMkLst>
        </pc:spChg>
        <pc:spChg chg="mod">
          <ac:chgData name="Jie Hu" userId="d2cb19aeca95b315" providerId="LiveId" clId="{85B28B40-E2CB-418F-B3AC-B9D2176AA01B}" dt="2024-08-29T05:25:41.523" v="2984"/>
          <ac:spMkLst>
            <pc:docMk/>
            <pc:sldMk cId="3220676693" sldId="268"/>
            <ac:spMk id="9" creationId="{C667407E-F09D-82AB-92B3-C15DF14DB70D}"/>
          </ac:spMkLst>
        </pc:spChg>
        <pc:spChg chg="add del mod">
          <ac:chgData name="Jie Hu" userId="d2cb19aeca95b315" providerId="LiveId" clId="{85B28B40-E2CB-418F-B3AC-B9D2176AA01B}" dt="2024-08-29T05:30:03.063" v="3046" actId="478"/>
          <ac:spMkLst>
            <pc:docMk/>
            <pc:sldMk cId="3220676693" sldId="268"/>
            <ac:spMk id="13" creationId="{2CB32447-A08B-69F9-B38D-A23738E0C565}"/>
          </ac:spMkLst>
        </pc:spChg>
        <pc:grpChg chg="add del mod">
          <ac:chgData name="Jie Hu" userId="d2cb19aeca95b315" providerId="LiveId" clId="{85B28B40-E2CB-418F-B3AC-B9D2176AA01B}" dt="2024-08-29T05:27:32.824" v="2999" actId="478"/>
          <ac:grpSpMkLst>
            <pc:docMk/>
            <pc:sldMk cId="3220676693" sldId="268"/>
            <ac:grpSpMk id="6" creationId="{78225B99-E060-CBE0-3EEA-43E6709BFE33}"/>
          </ac:grpSpMkLst>
        </pc:grpChg>
        <pc:picChg chg="del">
          <ac:chgData name="Jie Hu" userId="d2cb19aeca95b315" providerId="LiveId" clId="{85B28B40-E2CB-418F-B3AC-B9D2176AA01B}" dt="2024-08-29T05:25:40.992" v="2983" actId="478"/>
          <ac:picMkLst>
            <pc:docMk/>
            <pc:sldMk cId="3220676693" sldId="268"/>
            <ac:picMk id="4" creationId="{F6F229E4-94E9-5D0A-4859-135B9D3ED3F3}"/>
          </ac:picMkLst>
        </pc:picChg>
        <pc:picChg chg="add mod">
          <ac:chgData name="Jie Hu" userId="d2cb19aeca95b315" providerId="LiveId" clId="{85B28B40-E2CB-418F-B3AC-B9D2176AA01B}" dt="2024-08-29T05:30:10.009" v="3064" actId="1035"/>
          <ac:picMkLst>
            <pc:docMk/>
            <pc:sldMk cId="3220676693" sldId="268"/>
            <ac:picMk id="5" creationId="{2C2FB5F0-DE5D-869F-9C8B-1A76F5DAF485}"/>
          </ac:picMkLst>
        </pc:picChg>
        <pc:picChg chg="del mod">
          <ac:chgData name="Jie Hu" userId="d2cb19aeca95b315" providerId="LiveId" clId="{85B28B40-E2CB-418F-B3AC-B9D2176AA01B}" dt="2024-08-29T05:27:09.368" v="2998" actId="478"/>
          <ac:picMkLst>
            <pc:docMk/>
            <pc:sldMk cId="3220676693" sldId="268"/>
            <ac:picMk id="7" creationId="{E235531E-9345-3DD9-3ABA-660923FE0FE2}"/>
          </ac:picMkLst>
        </pc:picChg>
        <pc:picChg chg="add del mod">
          <ac:chgData name="Jie Hu" userId="d2cb19aeca95b315" providerId="LiveId" clId="{85B28B40-E2CB-418F-B3AC-B9D2176AA01B}" dt="2024-08-29T05:27:44.565" v="3002" actId="478"/>
          <ac:picMkLst>
            <pc:docMk/>
            <pc:sldMk cId="3220676693" sldId="268"/>
            <ac:picMk id="10" creationId="{26A44E2D-6AD1-6B47-6FCE-A12296B0D1BE}"/>
          </ac:picMkLst>
        </pc:picChg>
        <pc:picChg chg="add mod">
          <ac:chgData name="Jie Hu" userId="d2cb19aeca95b315" providerId="LiveId" clId="{85B28B40-E2CB-418F-B3AC-B9D2176AA01B}" dt="2024-08-29T05:30:51.391" v="3070" actId="1036"/>
          <ac:picMkLst>
            <pc:docMk/>
            <pc:sldMk cId="3220676693" sldId="268"/>
            <ac:picMk id="11" creationId="{BE9FD624-1713-6F71-6F6D-4CD5EA69DCED}"/>
          </ac:picMkLst>
        </pc:picChg>
      </pc:sldChg>
      <pc:sldChg chg="modSp new mod">
        <pc:chgData name="Jie Hu" userId="d2cb19aeca95b315" providerId="LiveId" clId="{85B28B40-E2CB-418F-B3AC-B9D2176AA01B}" dt="2024-08-29T05:40:21.295" v="3498" actId="20577"/>
        <pc:sldMkLst>
          <pc:docMk/>
          <pc:sldMk cId="1367602898" sldId="269"/>
        </pc:sldMkLst>
        <pc:spChg chg="mod">
          <ac:chgData name="Jie Hu" userId="d2cb19aeca95b315" providerId="LiveId" clId="{85B28B40-E2CB-418F-B3AC-B9D2176AA01B}" dt="2024-08-29T05:31:29.256" v="3096" actId="20577"/>
          <ac:spMkLst>
            <pc:docMk/>
            <pc:sldMk cId="1367602898" sldId="269"/>
            <ac:spMk id="2" creationId="{2BE06B01-A63F-FA3D-622A-14083855EF92}"/>
          </ac:spMkLst>
        </pc:spChg>
        <pc:spChg chg="mod">
          <ac:chgData name="Jie Hu" userId="d2cb19aeca95b315" providerId="LiveId" clId="{85B28B40-E2CB-418F-B3AC-B9D2176AA01B}" dt="2024-08-29T05:40:21.295" v="3498" actId="20577"/>
          <ac:spMkLst>
            <pc:docMk/>
            <pc:sldMk cId="1367602898" sldId="269"/>
            <ac:spMk id="3" creationId="{83C7CF66-4D5E-1D77-34E3-0C4F2722D209}"/>
          </ac:spMkLst>
        </pc:spChg>
      </pc:sldChg>
      <pc:sldChg chg="addSp modSp add mod">
        <pc:chgData name="Jie Hu" userId="d2cb19aeca95b315" providerId="LiveId" clId="{85B28B40-E2CB-418F-B3AC-B9D2176AA01B}" dt="2024-08-29T05:44:47.884" v="3566" actId="14100"/>
        <pc:sldMkLst>
          <pc:docMk/>
          <pc:sldMk cId="3209218658" sldId="270"/>
        </pc:sldMkLst>
        <pc:spChg chg="mod">
          <ac:chgData name="Jie Hu" userId="d2cb19aeca95b315" providerId="LiveId" clId="{85B28B40-E2CB-418F-B3AC-B9D2176AA01B}" dt="2024-08-29T05:41:29.298" v="3510" actId="27636"/>
          <ac:spMkLst>
            <pc:docMk/>
            <pc:sldMk cId="3209218658" sldId="270"/>
            <ac:spMk id="2" creationId="{2BE06B01-A63F-FA3D-622A-14083855EF92}"/>
          </ac:spMkLst>
        </pc:spChg>
        <pc:spChg chg="mod">
          <ac:chgData name="Jie Hu" userId="d2cb19aeca95b315" providerId="LiveId" clId="{85B28B40-E2CB-418F-B3AC-B9D2176AA01B}" dt="2024-08-29T05:43:29.351" v="3545" actId="5793"/>
          <ac:spMkLst>
            <pc:docMk/>
            <pc:sldMk cId="3209218658" sldId="270"/>
            <ac:spMk id="3" creationId="{83C7CF66-4D5E-1D77-34E3-0C4F2722D209}"/>
          </ac:spMkLst>
        </pc:spChg>
        <pc:spChg chg="add mod">
          <ac:chgData name="Jie Hu" userId="d2cb19aeca95b315" providerId="LiveId" clId="{85B28B40-E2CB-418F-B3AC-B9D2176AA01B}" dt="2024-08-29T05:44:11.153" v="3555" actId="14100"/>
          <ac:spMkLst>
            <pc:docMk/>
            <pc:sldMk cId="3209218658" sldId="270"/>
            <ac:spMk id="6" creationId="{365BA11E-4A8F-9381-A58A-4171674CFE9A}"/>
          </ac:spMkLst>
        </pc:spChg>
        <pc:spChg chg="add mod">
          <ac:chgData name="Jie Hu" userId="d2cb19aeca95b315" providerId="LiveId" clId="{85B28B40-E2CB-418F-B3AC-B9D2176AA01B}" dt="2024-08-29T05:44:23.001" v="3563" actId="1035"/>
          <ac:spMkLst>
            <pc:docMk/>
            <pc:sldMk cId="3209218658" sldId="270"/>
            <ac:spMk id="7" creationId="{2795C31A-EBCF-519D-3D56-CB0628DFF4E0}"/>
          </ac:spMkLst>
        </pc:spChg>
        <pc:picChg chg="add mod">
          <ac:chgData name="Jie Hu" userId="d2cb19aeca95b315" providerId="LiveId" clId="{85B28B40-E2CB-418F-B3AC-B9D2176AA01B}" dt="2024-08-29T05:44:04.309" v="3553" actId="1076"/>
          <ac:picMkLst>
            <pc:docMk/>
            <pc:sldMk cId="3209218658" sldId="270"/>
            <ac:picMk id="5" creationId="{9DAE537C-50DB-4F70-37CD-63C4774E111F}"/>
          </ac:picMkLst>
        </pc:picChg>
        <pc:cxnChg chg="add mod">
          <ac:chgData name="Jie Hu" userId="d2cb19aeca95b315" providerId="LiveId" clId="{85B28B40-E2CB-418F-B3AC-B9D2176AA01B}" dt="2024-08-29T05:44:47.884" v="3566" actId="14100"/>
          <ac:cxnSpMkLst>
            <pc:docMk/>
            <pc:sldMk cId="3209218658" sldId="270"/>
            <ac:cxnSpMk id="8" creationId="{C71382C7-4F2C-74E9-2018-1B4C769F0230}"/>
          </ac:cxnSpMkLst>
        </pc:cxnChg>
      </pc:sldChg>
      <pc:sldChg chg="addSp delSp modSp add mod">
        <pc:chgData name="Jie Hu" userId="d2cb19aeca95b315" providerId="LiveId" clId="{85B28B40-E2CB-418F-B3AC-B9D2176AA01B}" dt="2024-08-29T05:48:28.686" v="3672" actId="14100"/>
        <pc:sldMkLst>
          <pc:docMk/>
          <pc:sldMk cId="2268332677" sldId="271"/>
        </pc:sldMkLst>
        <pc:spChg chg="mod">
          <ac:chgData name="Jie Hu" userId="d2cb19aeca95b315" providerId="LiveId" clId="{85B28B40-E2CB-418F-B3AC-B9D2176AA01B}" dt="2024-08-29T05:46:05.089" v="3582" actId="20577"/>
          <ac:spMkLst>
            <pc:docMk/>
            <pc:sldMk cId="2268332677" sldId="271"/>
            <ac:spMk id="3" creationId="{83C7CF66-4D5E-1D77-34E3-0C4F2722D209}"/>
          </ac:spMkLst>
        </pc:spChg>
        <pc:spChg chg="del">
          <ac:chgData name="Jie Hu" userId="d2cb19aeca95b315" providerId="LiveId" clId="{85B28B40-E2CB-418F-B3AC-B9D2176AA01B}" dt="2024-08-29T05:46:43.551" v="3594" actId="478"/>
          <ac:spMkLst>
            <pc:docMk/>
            <pc:sldMk cId="2268332677" sldId="271"/>
            <ac:spMk id="6" creationId="{365BA11E-4A8F-9381-A58A-4171674CFE9A}"/>
          </ac:spMkLst>
        </pc:spChg>
        <pc:spChg chg="mod">
          <ac:chgData name="Jie Hu" userId="d2cb19aeca95b315" providerId="LiveId" clId="{85B28B40-E2CB-418F-B3AC-B9D2176AA01B}" dt="2024-08-29T05:47:39.767" v="3653" actId="1582"/>
          <ac:spMkLst>
            <pc:docMk/>
            <pc:sldMk cId="2268332677" sldId="271"/>
            <ac:spMk id="7" creationId="{2795C31A-EBCF-519D-3D56-CB0628DFF4E0}"/>
          </ac:spMkLst>
        </pc:spChg>
        <pc:spChg chg="add mod">
          <ac:chgData name="Jie Hu" userId="d2cb19aeca95b315" providerId="LiveId" clId="{85B28B40-E2CB-418F-B3AC-B9D2176AA01B}" dt="2024-08-29T05:48:28.686" v="3672" actId="14100"/>
          <ac:spMkLst>
            <pc:docMk/>
            <pc:sldMk cId="2268332677" sldId="271"/>
            <ac:spMk id="10" creationId="{E3D73F5C-482C-C3FB-5F9E-AB2C6DA2710E}"/>
          </ac:spMkLst>
        </pc:spChg>
        <pc:picChg chg="del">
          <ac:chgData name="Jie Hu" userId="d2cb19aeca95b315" providerId="LiveId" clId="{85B28B40-E2CB-418F-B3AC-B9D2176AA01B}" dt="2024-08-29T05:45:53.518" v="3568" actId="478"/>
          <ac:picMkLst>
            <pc:docMk/>
            <pc:sldMk cId="2268332677" sldId="271"/>
            <ac:picMk id="5" creationId="{9DAE537C-50DB-4F70-37CD-63C4774E111F}"/>
          </ac:picMkLst>
        </pc:picChg>
        <pc:picChg chg="add mod ord">
          <ac:chgData name="Jie Hu" userId="d2cb19aeca95b315" providerId="LiveId" clId="{85B28B40-E2CB-418F-B3AC-B9D2176AA01B}" dt="2024-08-29T05:46:21.704" v="3587" actId="167"/>
          <ac:picMkLst>
            <pc:docMk/>
            <pc:sldMk cId="2268332677" sldId="271"/>
            <ac:picMk id="9" creationId="{715789DA-EC19-37CA-223C-F5CE9769707C}"/>
          </ac:picMkLst>
        </pc:picChg>
        <pc:cxnChg chg="del">
          <ac:chgData name="Jie Hu" userId="d2cb19aeca95b315" providerId="LiveId" clId="{85B28B40-E2CB-418F-B3AC-B9D2176AA01B}" dt="2024-08-29T05:46:39.900" v="3593" actId="478"/>
          <ac:cxnSpMkLst>
            <pc:docMk/>
            <pc:sldMk cId="2268332677" sldId="271"/>
            <ac:cxnSpMk id="8" creationId="{C71382C7-4F2C-74E9-2018-1B4C769F0230}"/>
          </ac:cxnSpMkLst>
        </pc:cxnChg>
      </pc:sldChg>
      <pc:sldChg chg="addSp delSp modSp add mod">
        <pc:chgData name="Jie Hu" userId="d2cb19aeca95b315" providerId="LiveId" clId="{85B28B40-E2CB-418F-B3AC-B9D2176AA01B}" dt="2024-08-29T06:01:20.489" v="3723" actId="1076"/>
        <pc:sldMkLst>
          <pc:docMk/>
          <pc:sldMk cId="473428441" sldId="272"/>
        </pc:sldMkLst>
        <pc:spChg chg="mod">
          <ac:chgData name="Jie Hu" userId="d2cb19aeca95b315" providerId="LiveId" clId="{85B28B40-E2CB-418F-B3AC-B9D2176AA01B}" dt="2024-08-29T05:49:51.121" v="3677"/>
          <ac:spMkLst>
            <pc:docMk/>
            <pc:sldMk cId="473428441" sldId="272"/>
            <ac:spMk id="2" creationId="{2BE06B01-A63F-FA3D-622A-14083855EF92}"/>
          </ac:spMkLst>
        </pc:spChg>
        <pc:spChg chg="mod">
          <ac:chgData name="Jie Hu" userId="d2cb19aeca95b315" providerId="LiveId" clId="{85B28B40-E2CB-418F-B3AC-B9D2176AA01B}" dt="2024-08-29T05:50:51.530" v="3705" actId="20577"/>
          <ac:spMkLst>
            <pc:docMk/>
            <pc:sldMk cId="473428441" sldId="272"/>
            <ac:spMk id="3" creationId="{83C7CF66-4D5E-1D77-34E3-0C4F2722D209}"/>
          </ac:spMkLst>
        </pc:spChg>
        <pc:spChg chg="add mod">
          <ac:chgData name="Jie Hu" userId="d2cb19aeca95b315" providerId="LiveId" clId="{85B28B40-E2CB-418F-B3AC-B9D2176AA01B}" dt="2024-08-29T05:58:33.203" v="3715" actId="14100"/>
          <ac:spMkLst>
            <pc:docMk/>
            <pc:sldMk cId="473428441" sldId="272"/>
            <ac:spMk id="6" creationId="{28AA3C27-BC24-4D6D-F060-BAA069EE07E8}"/>
          </ac:spMkLst>
        </pc:spChg>
        <pc:spChg chg="del">
          <ac:chgData name="Jie Hu" userId="d2cb19aeca95b315" providerId="LiveId" clId="{85B28B40-E2CB-418F-B3AC-B9D2176AA01B}" dt="2024-08-29T05:51:32.341" v="3706" actId="478"/>
          <ac:spMkLst>
            <pc:docMk/>
            <pc:sldMk cId="473428441" sldId="272"/>
            <ac:spMk id="7" creationId="{2795C31A-EBCF-519D-3D56-CB0628DFF4E0}"/>
          </ac:spMkLst>
        </pc:spChg>
        <pc:spChg chg="del">
          <ac:chgData name="Jie Hu" userId="d2cb19aeca95b315" providerId="LiveId" clId="{85B28B40-E2CB-418F-B3AC-B9D2176AA01B}" dt="2024-08-29T05:49:32.042" v="3674" actId="478"/>
          <ac:spMkLst>
            <pc:docMk/>
            <pc:sldMk cId="473428441" sldId="272"/>
            <ac:spMk id="10" creationId="{E3D73F5C-482C-C3FB-5F9E-AB2C6DA2710E}"/>
          </ac:spMkLst>
        </pc:spChg>
        <pc:spChg chg="add mod">
          <ac:chgData name="Jie Hu" userId="d2cb19aeca95b315" providerId="LiveId" clId="{85B28B40-E2CB-418F-B3AC-B9D2176AA01B}" dt="2024-08-29T05:58:53.776" v="3720" actId="1076"/>
          <ac:spMkLst>
            <pc:docMk/>
            <pc:sldMk cId="473428441" sldId="272"/>
            <ac:spMk id="11" creationId="{370D31EC-3A44-9990-81C4-751F3E72E687}"/>
          </ac:spMkLst>
        </pc:spChg>
        <pc:picChg chg="add mod modCrop">
          <ac:chgData name="Jie Hu" userId="d2cb19aeca95b315" providerId="LiveId" clId="{85B28B40-E2CB-418F-B3AC-B9D2176AA01B}" dt="2024-08-29T05:52:02.571" v="3712" actId="1076"/>
          <ac:picMkLst>
            <pc:docMk/>
            <pc:sldMk cId="473428441" sldId="272"/>
            <ac:picMk id="5" creationId="{B516EA04-C965-8269-5827-AE6137380543}"/>
          </ac:picMkLst>
        </pc:picChg>
        <pc:picChg chg="add mod">
          <ac:chgData name="Jie Hu" userId="d2cb19aeca95b315" providerId="LiveId" clId="{85B28B40-E2CB-418F-B3AC-B9D2176AA01B}" dt="2024-08-29T05:58:39.892" v="3716"/>
          <ac:picMkLst>
            <pc:docMk/>
            <pc:sldMk cId="473428441" sldId="272"/>
            <ac:picMk id="8" creationId="{37EDB4F8-84E5-9A9E-0625-F724299A176C}"/>
          </ac:picMkLst>
        </pc:picChg>
        <pc:picChg chg="del">
          <ac:chgData name="Jie Hu" userId="d2cb19aeca95b315" providerId="LiveId" clId="{85B28B40-E2CB-418F-B3AC-B9D2176AA01B}" dt="2024-08-29T05:49:33.970" v="3675" actId="478"/>
          <ac:picMkLst>
            <pc:docMk/>
            <pc:sldMk cId="473428441" sldId="272"/>
            <ac:picMk id="9" creationId="{715789DA-EC19-37CA-223C-F5CE9769707C}"/>
          </ac:picMkLst>
        </pc:picChg>
        <pc:picChg chg="add mod">
          <ac:chgData name="Jie Hu" userId="d2cb19aeca95b315" providerId="LiveId" clId="{85B28B40-E2CB-418F-B3AC-B9D2176AA01B}" dt="2024-08-29T06:01:20.489" v="3723" actId="1076"/>
          <ac:picMkLst>
            <pc:docMk/>
            <pc:sldMk cId="473428441" sldId="272"/>
            <ac:picMk id="13" creationId="{00AA10EC-1C70-DFF9-C58E-1D80A5BC4D76}"/>
          </ac:picMkLst>
        </pc:picChg>
      </pc:sldChg>
      <pc:sldChg chg="addSp modSp new mod">
        <pc:chgData name="Jie Hu" userId="d2cb19aeca95b315" providerId="LiveId" clId="{85B28B40-E2CB-418F-B3AC-B9D2176AA01B}" dt="2024-08-29T06:32:15.767" v="4325" actId="1076"/>
        <pc:sldMkLst>
          <pc:docMk/>
          <pc:sldMk cId="3496652073" sldId="273"/>
        </pc:sldMkLst>
        <pc:spChg chg="mod">
          <ac:chgData name="Jie Hu" userId="d2cb19aeca95b315" providerId="LiveId" clId="{85B28B40-E2CB-418F-B3AC-B9D2176AA01B}" dt="2024-08-29T06:01:42.035" v="3728" actId="27636"/>
          <ac:spMkLst>
            <pc:docMk/>
            <pc:sldMk cId="3496652073" sldId="273"/>
            <ac:spMk id="2" creationId="{89F59E50-A626-5C48-65A1-72DBD6B36483}"/>
          </ac:spMkLst>
        </pc:spChg>
        <pc:spChg chg="mod">
          <ac:chgData name="Jie Hu" userId="d2cb19aeca95b315" providerId="LiveId" clId="{85B28B40-E2CB-418F-B3AC-B9D2176AA01B}" dt="2024-08-29T06:02:08.756" v="3751" actId="5793"/>
          <ac:spMkLst>
            <pc:docMk/>
            <pc:sldMk cId="3496652073" sldId="273"/>
            <ac:spMk id="3" creationId="{CBC19314-6BF0-9D00-4C0F-6D2377602E9E}"/>
          </ac:spMkLst>
        </pc:spChg>
        <pc:spChg chg="add mod">
          <ac:chgData name="Jie Hu" userId="d2cb19aeca95b315" providerId="LiveId" clId="{85B28B40-E2CB-418F-B3AC-B9D2176AA01B}" dt="2024-08-29T06:03:16.488" v="3755" actId="1076"/>
          <ac:spMkLst>
            <pc:docMk/>
            <pc:sldMk cId="3496652073" sldId="273"/>
            <ac:spMk id="6" creationId="{9161EF2A-FC85-899B-A668-681D702399F6}"/>
          </ac:spMkLst>
        </pc:spChg>
        <pc:spChg chg="add mod">
          <ac:chgData name="Jie Hu" userId="d2cb19aeca95b315" providerId="LiveId" clId="{85B28B40-E2CB-418F-B3AC-B9D2176AA01B}" dt="2024-08-29T06:32:15.767" v="4325" actId="1076"/>
          <ac:spMkLst>
            <pc:docMk/>
            <pc:sldMk cId="3496652073" sldId="273"/>
            <ac:spMk id="7" creationId="{F4D01917-070D-8989-EB24-0CA6EE0A6E72}"/>
          </ac:spMkLst>
        </pc:spChg>
        <pc:spChg chg="add">
          <ac:chgData name="Jie Hu" userId="d2cb19aeca95b315" providerId="LiveId" clId="{85B28B40-E2CB-418F-B3AC-B9D2176AA01B}" dt="2024-08-29T06:10:14.876" v="3923"/>
          <ac:spMkLst>
            <pc:docMk/>
            <pc:sldMk cId="3496652073" sldId="273"/>
            <ac:spMk id="10" creationId="{F9861D6D-07E0-3A26-4D34-148D4C8908A8}"/>
          </ac:spMkLst>
        </pc:spChg>
        <pc:picChg chg="add mod">
          <ac:chgData name="Jie Hu" userId="d2cb19aeca95b315" providerId="LiveId" clId="{85B28B40-E2CB-418F-B3AC-B9D2176AA01B}" dt="2024-08-29T06:02:59.562" v="3753" actId="1076"/>
          <ac:picMkLst>
            <pc:docMk/>
            <pc:sldMk cId="3496652073" sldId="273"/>
            <ac:picMk id="5" creationId="{01A96EC4-CFD4-BCC4-EAFB-9A3A45A8E83B}"/>
          </ac:picMkLst>
        </pc:picChg>
        <pc:picChg chg="add mod ord">
          <ac:chgData name="Jie Hu" userId="d2cb19aeca95b315" providerId="LiveId" clId="{85B28B40-E2CB-418F-B3AC-B9D2176AA01B}" dt="2024-08-29T06:10:39.050" v="3928" actId="1076"/>
          <ac:picMkLst>
            <pc:docMk/>
            <pc:sldMk cId="3496652073" sldId="273"/>
            <ac:picMk id="9" creationId="{879CDF7F-2E86-AAE8-2924-7620A63DE464}"/>
          </ac:picMkLst>
        </pc:picChg>
        <pc:picChg chg="add mod">
          <ac:chgData name="Jie Hu" userId="d2cb19aeca95b315" providerId="LiveId" clId="{85B28B40-E2CB-418F-B3AC-B9D2176AA01B}" dt="2024-08-29T06:10:28.323" v="3926" actId="1076"/>
          <ac:picMkLst>
            <pc:docMk/>
            <pc:sldMk cId="3496652073" sldId="273"/>
            <ac:picMk id="11" creationId="{CFE8122A-77BF-29B1-030E-45604BB5A271}"/>
          </ac:picMkLst>
        </pc:picChg>
      </pc:sldChg>
      <pc:sldChg chg="addSp modSp new mod">
        <pc:chgData name="Jie Hu" userId="d2cb19aeca95b315" providerId="LiveId" clId="{85B28B40-E2CB-418F-B3AC-B9D2176AA01B}" dt="2024-08-29T06:19:27.318" v="4025" actId="1076"/>
        <pc:sldMkLst>
          <pc:docMk/>
          <pc:sldMk cId="1832064115" sldId="274"/>
        </pc:sldMkLst>
        <pc:spChg chg="mod">
          <ac:chgData name="Jie Hu" userId="d2cb19aeca95b315" providerId="LiveId" clId="{85B28B40-E2CB-418F-B3AC-B9D2176AA01B}" dt="2024-08-29T06:11:43.014" v="3933" actId="27636"/>
          <ac:spMkLst>
            <pc:docMk/>
            <pc:sldMk cId="1832064115" sldId="274"/>
            <ac:spMk id="2" creationId="{C31EFD8D-BF3D-F88D-C0CC-FA0BC5E90DFC}"/>
          </ac:spMkLst>
        </pc:spChg>
        <pc:spChg chg="mod">
          <ac:chgData name="Jie Hu" userId="d2cb19aeca95b315" providerId="LiveId" clId="{85B28B40-E2CB-418F-B3AC-B9D2176AA01B}" dt="2024-08-29T06:13:14.667" v="3962" actId="5793"/>
          <ac:spMkLst>
            <pc:docMk/>
            <pc:sldMk cId="1832064115" sldId="274"/>
            <ac:spMk id="3" creationId="{7BD0CE16-F23B-063F-92D0-E4D1A2D9FA95}"/>
          </ac:spMkLst>
        </pc:spChg>
        <pc:spChg chg="add mod">
          <ac:chgData name="Jie Hu" userId="d2cb19aeca95b315" providerId="LiveId" clId="{85B28B40-E2CB-418F-B3AC-B9D2176AA01B}" dt="2024-08-29T06:17:46.534" v="3966" actId="14100"/>
          <ac:spMkLst>
            <pc:docMk/>
            <pc:sldMk cId="1832064115" sldId="274"/>
            <ac:spMk id="6" creationId="{6520B614-2CD8-91AF-6F3B-72BBB31685B6}"/>
          </ac:spMkLst>
        </pc:spChg>
        <pc:spChg chg="add mod">
          <ac:chgData name="Jie Hu" userId="d2cb19aeca95b315" providerId="LiveId" clId="{85B28B40-E2CB-418F-B3AC-B9D2176AA01B}" dt="2024-08-29T06:19:27.318" v="4025" actId="1076"/>
          <ac:spMkLst>
            <pc:docMk/>
            <pc:sldMk cId="1832064115" sldId="274"/>
            <ac:spMk id="10" creationId="{62BF343F-E2BB-1739-10A0-D19A0ED566AE}"/>
          </ac:spMkLst>
        </pc:spChg>
        <pc:picChg chg="add mod modCrop">
          <ac:chgData name="Jie Hu" userId="d2cb19aeca95b315" providerId="LiveId" clId="{85B28B40-E2CB-418F-B3AC-B9D2176AA01B}" dt="2024-08-29T06:13:17.071" v="3963" actId="1076"/>
          <ac:picMkLst>
            <pc:docMk/>
            <pc:sldMk cId="1832064115" sldId="274"/>
            <ac:picMk id="5" creationId="{B44D5955-7F43-66A6-54E2-25DE3161FA6E}"/>
          </ac:picMkLst>
        </pc:picChg>
        <pc:cxnChg chg="add mod">
          <ac:chgData name="Jie Hu" userId="d2cb19aeca95b315" providerId="LiveId" clId="{85B28B40-E2CB-418F-B3AC-B9D2176AA01B}" dt="2024-08-29T06:18:41.085" v="3970" actId="14100"/>
          <ac:cxnSpMkLst>
            <pc:docMk/>
            <pc:sldMk cId="1832064115" sldId="274"/>
            <ac:cxnSpMk id="7" creationId="{44B31045-F204-08F2-671E-53966717A02C}"/>
          </ac:cxnSpMkLst>
        </pc:cxnChg>
      </pc:sldChg>
      <pc:sldChg chg="addSp delSp modSp new mod">
        <pc:chgData name="Jie Hu" userId="d2cb19aeca95b315" providerId="LiveId" clId="{85B28B40-E2CB-418F-B3AC-B9D2176AA01B}" dt="2024-08-29T06:20:51.789" v="4036" actId="14100"/>
        <pc:sldMkLst>
          <pc:docMk/>
          <pc:sldMk cId="2587640414" sldId="275"/>
        </pc:sldMkLst>
        <pc:spChg chg="mod">
          <ac:chgData name="Jie Hu" userId="d2cb19aeca95b315" providerId="LiveId" clId="{85B28B40-E2CB-418F-B3AC-B9D2176AA01B}" dt="2024-08-29T06:19:47.376" v="4027"/>
          <ac:spMkLst>
            <pc:docMk/>
            <pc:sldMk cId="2587640414" sldId="275"/>
            <ac:spMk id="2" creationId="{D857E92C-2D6A-2BD6-05A2-68929206108A}"/>
          </ac:spMkLst>
        </pc:spChg>
        <pc:spChg chg="del">
          <ac:chgData name="Jie Hu" userId="d2cb19aeca95b315" providerId="LiveId" clId="{85B28B40-E2CB-418F-B3AC-B9D2176AA01B}" dt="2024-08-29T06:20:07.446" v="4028" actId="478"/>
          <ac:spMkLst>
            <pc:docMk/>
            <pc:sldMk cId="2587640414" sldId="275"/>
            <ac:spMk id="3" creationId="{6CF14FE0-DB8E-EECA-B0EF-67EF69D99DE8}"/>
          </ac:spMkLst>
        </pc:spChg>
        <pc:spChg chg="add mod">
          <ac:chgData name="Jie Hu" userId="d2cb19aeca95b315" providerId="LiveId" clId="{85B28B40-E2CB-418F-B3AC-B9D2176AA01B}" dt="2024-08-29T06:20:22.283" v="4032"/>
          <ac:spMkLst>
            <pc:docMk/>
            <pc:sldMk cId="2587640414" sldId="275"/>
            <ac:spMk id="6" creationId="{B901C556-69A7-1C15-06C9-DCB16CEBEB81}"/>
          </ac:spMkLst>
        </pc:spChg>
        <pc:spChg chg="add mod">
          <ac:chgData name="Jie Hu" userId="d2cb19aeca95b315" providerId="LiveId" clId="{85B28B40-E2CB-418F-B3AC-B9D2176AA01B}" dt="2024-08-29T06:20:51.789" v="4036" actId="14100"/>
          <ac:spMkLst>
            <pc:docMk/>
            <pc:sldMk cId="2587640414" sldId="275"/>
            <ac:spMk id="7" creationId="{5F05F4B3-B2E9-38F5-CF5A-858E14AA8752}"/>
          </ac:spMkLst>
        </pc:spChg>
        <pc:picChg chg="add mod">
          <ac:chgData name="Jie Hu" userId="d2cb19aeca95b315" providerId="LiveId" clId="{85B28B40-E2CB-418F-B3AC-B9D2176AA01B}" dt="2024-08-29T06:20:37.540" v="4033" actId="1076"/>
          <ac:picMkLst>
            <pc:docMk/>
            <pc:sldMk cId="2587640414" sldId="275"/>
            <ac:picMk id="5" creationId="{A9A8AEF4-CD5B-574E-493A-2D3186F16FBC}"/>
          </ac:picMkLst>
        </pc:picChg>
      </pc:sldChg>
      <pc:sldChg chg="addSp delSp modSp new mod">
        <pc:chgData name="Jie Hu" userId="d2cb19aeca95b315" providerId="LiveId" clId="{85B28B40-E2CB-418F-B3AC-B9D2176AA01B}" dt="2024-08-29T06:22:48.628" v="4045" actId="1076"/>
        <pc:sldMkLst>
          <pc:docMk/>
          <pc:sldMk cId="2635816722" sldId="276"/>
        </pc:sldMkLst>
        <pc:spChg chg="mod">
          <ac:chgData name="Jie Hu" userId="d2cb19aeca95b315" providerId="LiveId" clId="{85B28B40-E2CB-418F-B3AC-B9D2176AA01B}" dt="2024-08-29T06:21:45.411" v="4041" actId="27636"/>
          <ac:spMkLst>
            <pc:docMk/>
            <pc:sldMk cId="2635816722" sldId="276"/>
            <ac:spMk id="2" creationId="{92A3DAF7-495F-4588-433D-DE3C89D63453}"/>
          </ac:spMkLst>
        </pc:spChg>
        <pc:spChg chg="add del">
          <ac:chgData name="Jie Hu" userId="d2cb19aeca95b315" providerId="LiveId" clId="{85B28B40-E2CB-418F-B3AC-B9D2176AA01B}" dt="2024-08-29T06:22:42.409" v="4043" actId="478"/>
          <ac:spMkLst>
            <pc:docMk/>
            <pc:sldMk cId="2635816722" sldId="276"/>
            <ac:spMk id="3" creationId="{54B9875B-0CBE-52B6-D1E0-BE7571A7BB38}"/>
          </ac:spMkLst>
        </pc:spChg>
        <pc:picChg chg="add mod">
          <ac:chgData name="Jie Hu" userId="d2cb19aeca95b315" providerId="LiveId" clId="{85B28B40-E2CB-418F-B3AC-B9D2176AA01B}" dt="2024-08-29T06:22:48.628" v="4045" actId="1076"/>
          <ac:picMkLst>
            <pc:docMk/>
            <pc:sldMk cId="2635816722" sldId="276"/>
            <ac:picMk id="5" creationId="{25342651-7FFA-9586-246F-6EF17FC3683A}"/>
          </ac:picMkLst>
        </pc:picChg>
      </pc:sldChg>
      <pc:sldChg chg="addSp delSp modSp add mod">
        <pc:chgData name="Jie Hu" userId="d2cb19aeca95b315" providerId="LiveId" clId="{85B28B40-E2CB-418F-B3AC-B9D2176AA01B}" dt="2024-08-29T06:25:07.490" v="4049" actId="1076"/>
        <pc:sldMkLst>
          <pc:docMk/>
          <pc:sldMk cId="3232808170" sldId="277"/>
        </pc:sldMkLst>
        <pc:picChg chg="del">
          <ac:chgData name="Jie Hu" userId="d2cb19aeca95b315" providerId="LiveId" clId="{85B28B40-E2CB-418F-B3AC-B9D2176AA01B}" dt="2024-08-29T06:24:44.711" v="4047" actId="478"/>
          <ac:picMkLst>
            <pc:docMk/>
            <pc:sldMk cId="3232808170" sldId="277"/>
            <ac:picMk id="5" creationId="{25342651-7FFA-9586-246F-6EF17FC3683A}"/>
          </ac:picMkLst>
        </pc:picChg>
        <pc:picChg chg="add mod">
          <ac:chgData name="Jie Hu" userId="d2cb19aeca95b315" providerId="LiveId" clId="{85B28B40-E2CB-418F-B3AC-B9D2176AA01B}" dt="2024-08-29T06:25:07.490" v="4049" actId="1076"/>
          <ac:picMkLst>
            <pc:docMk/>
            <pc:sldMk cId="3232808170" sldId="277"/>
            <ac:picMk id="6" creationId="{6367789F-6B95-691F-F21F-D538D52EDFA8}"/>
          </ac:picMkLst>
        </pc:picChg>
      </pc:sldChg>
      <pc:sldChg chg="addSp modSp new mod">
        <pc:chgData name="Jie Hu" userId="d2cb19aeca95b315" providerId="LiveId" clId="{85B28B40-E2CB-418F-B3AC-B9D2176AA01B}" dt="2024-08-29T06:28:28.118" v="4198" actId="20577"/>
        <pc:sldMkLst>
          <pc:docMk/>
          <pc:sldMk cId="1706472513" sldId="278"/>
        </pc:sldMkLst>
        <pc:spChg chg="mod">
          <ac:chgData name="Jie Hu" userId="d2cb19aeca95b315" providerId="LiveId" clId="{85B28B40-E2CB-418F-B3AC-B9D2176AA01B}" dt="2024-08-29T06:26:53.705" v="4084" actId="5793"/>
          <ac:spMkLst>
            <pc:docMk/>
            <pc:sldMk cId="1706472513" sldId="278"/>
            <ac:spMk id="2" creationId="{D2BE1F57-B3DA-7D0F-D310-BC119FD2A7AD}"/>
          </ac:spMkLst>
        </pc:spChg>
        <pc:spChg chg="mod">
          <ac:chgData name="Jie Hu" userId="d2cb19aeca95b315" providerId="LiveId" clId="{85B28B40-E2CB-418F-B3AC-B9D2176AA01B}" dt="2024-08-29T06:28:28.118" v="4198" actId="20577"/>
          <ac:spMkLst>
            <pc:docMk/>
            <pc:sldMk cId="1706472513" sldId="278"/>
            <ac:spMk id="3" creationId="{ED4C07F0-321E-AEDA-FA77-FF683A51F691}"/>
          </ac:spMkLst>
        </pc:spChg>
        <pc:picChg chg="add mod">
          <ac:chgData name="Jie Hu" userId="d2cb19aeca95b315" providerId="LiveId" clId="{85B28B40-E2CB-418F-B3AC-B9D2176AA01B}" dt="2024-08-29T06:28:24.249" v="4192" actId="1076"/>
          <ac:picMkLst>
            <pc:docMk/>
            <pc:sldMk cId="1706472513" sldId="278"/>
            <ac:picMk id="5" creationId="{191008E0-7816-E243-EBE2-EB55CE2D69A6}"/>
          </ac:picMkLst>
        </pc:picChg>
      </pc:sldChg>
      <pc:sldChg chg="addSp delSp modSp add mod">
        <pc:chgData name="Jie Hu" userId="d2cb19aeca95b315" providerId="LiveId" clId="{85B28B40-E2CB-418F-B3AC-B9D2176AA01B}" dt="2024-08-29T06:30:26.935" v="4285" actId="1076"/>
        <pc:sldMkLst>
          <pc:docMk/>
          <pc:sldMk cId="976070259" sldId="279"/>
        </pc:sldMkLst>
        <pc:spChg chg="mod">
          <ac:chgData name="Jie Hu" userId="d2cb19aeca95b315" providerId="LiveId" clId="{85B28B40-E2CB-418F-B3AC-B9D2176AA01B}" dt="2024-08-29T06:29:41.740" v="4283" actId="20577"/>
          <ac:spMkLst>
            <pc:docMk/>
            <pc:sldMk cId="976070259" sldId="279"/>
            <ac:spMk id="3" creationId="{54B9875B-0CBE-52B6-D1E0-BE7571A7BB38}"/>
          </ac:spMkLst>
        </pc:spChg>
        <pc:picChg chg="add mod">
          <ac:chgData name="Jie Hu" userId="d2cb19aeca95b315" providerId="LiveId" clId="{85B28B40-E2CB-418F-B3AC-B9D2176AA01B}" dt="2024-08-29T06:30:26.935" v="4285" actId="1076"/>
          <ac:picMkLst>
            <pc:docMk/>
            <pc:sldMk cId="976070259" sldId="279"/>
            <ac:picMk id="5" creationId="{CCB5EDA2-F550-7639-F4DF-5480CDF3E06E}"/>
          </ac:picMkLst>
        </pc:picChg>
        <pc:picChg chg="del">
          <ac:chgData name="Jie Hu" userId="d2cb19aeca95b315" providerId="LiveId" clId="{85B28B40-E2CB-418F-B3AC-B9D2176AA01B}" dt="2024-08-29T06:29:24.401" v="4200" actId="478"/>
          <ac:picMkLst>
            <pc:docMk/>
            <pc:sldMk cId="976070259" sldId="279"/>
            <ac:picMk id="6" creationId="{6367789F-6B95-691F-F21F-D538D52EDFA8}"/>
          </ac:picMkLst>
        </pc:picChg>
      </pc:sldChg>
      <pc:sldChg chg="addSp modSp new mod">
        <pc:chgData name="Jie Hu" userId="d2cb19aeca95b315" providerId="LiveId" clId="{85B28B40-E2CB-418F-B3AC-B9D2176AA01B}" dt="2024-08-29T06:36:05.122" v="4428"/>
        <pc:sldMkLst>
          <pc:docMk/>
          <pc:sldMk cId="3908547795" sldId="280"/>
        </pc:sldMkLst>
        <pc:spChg chg="mod">
          <ac:chgData name="Jie Hu" userId="d2cb19aeca95b315" providerId="LiveId" clId="{85B28B40-E2CB-418F-B3AC-B9D2176AA01B}" dt="2024-08-29T06:31:02.708" v="4306" actId="20577"/>
          <ac:spMkLst>
            <pc:docMk/>
            <pc:sldMk cId="3908547795" sldId="280"/>
            <ac:spMk id="2" creationId="{87F6131A-8059-A0EC-6CC6-A386590D9BDD}"/>
          </ac:spMkLst>
        </pc:spChg>
        <pc:spChg chg="mod">
          <ac:chgData name="Jie Hu" userId="d2cb19aeca95b315" providerId="LiveId" clId="{85B28B40-E2CB-418F-B3AC-B9D2176AA01B}" dt="2024-08-29T06:35:36.043" v="4427" actId="20577"/>
          <ac:spMkLst>
            <pc:docMk/>
            <pc:sldMk cId="3908547795" sldId="280"/>
            <ac:spMk id="3" creationId="{A2606BE3-4070-8573-2F29-84A09EF51954}"/>
          </ac:spMkLst>
        </pc:spChg>
        <pc:picChg chg="add mod">
          <ac:chgData name="Jie Hu" userId="d2cb19aeca95b315" providerId="LiveId" clId="{85B28B40-E2CB-418F-B3AC-B9D2176AA01B}" dt="2024-08-29T06:36:05.122" v="4428"/>
          <ac:picMkLst>
            <pc:docMk/>
            <pc:sldMk cId="3908547795" sldId="280"/>
            <ac:picMk id="4" creationId="{F9CFF55E-1759-C7FF-2249-CFF38AA0EA08}"/>
          </ac:picMkLst>
        </pc:picChg>
        <pc:picChg chg="add mod">
          <ac:chgData name="Jie Hu" userId="d2cb19aeca95b315" providerId="LiveId" clId="{85B28B40-E2CB-418F-B3AC-B9D2176AA01B}" dt="2024-08-29T06:36:05.122" v="4428"/>
          <ac:picMkLst>
            <pc:docMk/>
            <pc:sldMk cId="3908547795" sldId="280"/>
            <ac:picMk id="5" creationId="{E1AEFEC7-25FC-5237-1D5B-D02D995F218B}"/>
          </ac:picMkLst>
        </pc:picChg>
      </pc:sldChg>
      <pc:sldChg chg="addSp delSp modSp add mod">
        <pc:chgData name="Jie Hu" userId="d2cb19aeca95b315" providerId="LiveId" clId="{85B28B40-E2CB-418F-B3AC-B9D2176AA01B}" dt="2024-08-29T06:33:39.868" v="4340" actId="14100"/>
        <pc:sldMkLst>
          <pc:docMk/>
          <pc:sldMk cId="3208537036" sldId="281"/>
        </pc:sldMkLst>
        <pc:spChg chg="mod">
          <ac:chgData name="Jie Hu" userId="d2cb19aeca95b315" providerId="LiveId" clId="{85B28B40-E2CB-418F-B3AC-B9D2176AA01B}" dt="2024-08-29T06:33:39.868" v="4340" actId="14100"/>
          <ac:spMkLst>
            <pc:docMk/>
            <pc:sldMk cId="3208537036" sldId="281"/>
            <ac:spMk id="3" creationId="{54B9875B-0CBE-52B6-D1E0-BE7571A7BB38}"/>
          </ac:spMkLst>
        </pc:spChg>
        <pc:picChg chg="add mod">
          <ac:chgData name="Jie Hu" userId="d2cb19aeca95b315" providerId="LiveId" clId="{85B28B40-E2CB-418F-B3AC-B9D2176AA01B}" dt="2024-08-29T06:33:26.166" v="4338" actId="1036"/>
          <ac:picMkLst>
            <pc:docMk/>
            <pc:sldMk cId="3208537036" sldId="281"/>
            <ac:picMk id="4" creationId="{ABB7C96F-C69D-82F0-C92D-0ACD6AA1A1B2}"/>
          </ac:picMkLst>
        </pc:picChg>
        <pc:picChg chg="add mod">
          <ac:chgData name="Jie Hu" userId="d2cb19aeca95b315" providerId="LiveId" clId="{85B28B40-E2CB-418F-B3AC-B9D2176AA01B}" dt="2024-08-29T06:33:17.349" v="4329" actId="1076"/>
          <ac:picMkLst>
            <pc:docMk/>
            <pc:sldMk cId="3208537036" sldId="281"/>
            <ac:picMk id="5" creationId="{E2F75E91-1392-A82B-6779-7CAE7193124B}"/>
          </ac:picMkLst>
        </pc:picChg>
        <pc:picChg chg="del">
          <ac:chgData name="Jie Hu" userId="d2cb19aeca95b315" providerId="LiveId" clId="{85B28B40-E2CB-418F-B3AC-B9D2176AA01B}" dt="2024-08-29T06:33:09.364" v="4327" actId="478"/>
          <ac:picMkLst>
            <pc:docMk/>
            <pc:sldMk cId="3208537036" sldId="281"/>
            <ac:picMk id="6" creationId="{6367789F-6B95-691F-F21F-D538D52EDFA8}"/>
          </ac:picMkLst>
        </pc:picChg>
        <pc:picChg chg="add mod">
          <ac:chgData name="Jie Hu" userId="d2cb19aeca95b315" providerId="LiveId" clId="{85B28B40-E2CB-418F-B3AC-B9D2176AA01B}" dt="2024-08-29T06:33:17.349" v="4329" actId="1076"/>
          <ac:picMkLst>
            <pc:docMk/>
            <pc:sldMk cId="3208537036" sldId="281"/>
            <ac:picMk id="7" creationId="{C5FAF168-8CB4-D2DA-28EF-507E80BC5BE6}"/>
          </ac:picMkLst>
        </pc:picChg>
        <pc:picChg chg="add mod">
          <ac:chgData name="Jie Hu" userId="d2cb19aeca95b315" providerId="LiveId" clId="{85B28B40-E2CB-418F-B3AC-B9D2176AA01B}" dt="2024-08-29T06:33:17.349" v="4329" actId="1076"/>
          <ac:picMkLst>
            <pc:docMk/>
            <pc:sldMk cId="3208537036" sldId="281"/>
            <ac:picMk id="8" creationId="{3B2BE35B-8C19-26A3-6C5D-D58B6E3955D2}"/>
          </ac:picMkLst>
        </pc:picChg>
      </pc:sldChg>
      <pc:sldChg chg="addSp delSp modSp add mod">
        <pc:chgData name="Jie Hu" userId="d2cb19aeca95b315" providerId="LiveId" clId="{85B28B40-E2CB-418F-B3AC-B9D2176AA01B}" dt="2024-08-29T06:39:30.408" v="4554" actId="20577"/>
        <pc:sldMkLst>
          <pc:docMk/>
          <pc:sldMk cId="184222401" sldId="282"/>
        </pc:sldMkLst>
        <pc:spChg chg="mod">
          <ac:chgData name="Jie Hu" userId="d2cb19aeca95b315" providerId="LiveId" clId="{85B28B40-E2CB-418F-B3AC-B9D2176AA01B}" dt="2024-08-29T06:39:30.408" v="4554" actId="20577"/>
          <ac:spMkLst>
            <pc:docMk/>
            <pc:sldMk cId="184222401" sldId="282"/>
            <ac:spMk id="3" creationId="{A2606BE3-4070-8573-2F29-84A09EF51954}"/>
          </ac:spMkLst>
        </pc:spChg>
        <pc:picChg chg="del">
          <ac:chgData name="Jie Hu" userId="d2cb19aeca95b315" providerId="LiveId" clId="{85B28B40-E2CB-418F-B3AC-B9D2176AA01B}" dt="2024-08-29T06:36:17.209" v="4431" actId="478"/>
          <ac:picMkLst>
            <pc:docMk/>
            <pc:sldMk cId="184222401" sldId="282"/>
            <ac:picMk id="4" creationId="{F9CFF55E-1759-C7FF-2249-CFF38AA0EA08}"/>
          </ac:picMkLst>
        </pc:picChg>
        <pc:picChg chg="del">
          <ac:chgData name="Jie Hu" userId="d2cb19aeca95b315" providerId="LiveId" clId="{85B28B40-E2CB-418F-B3AC-B9D2176AA01B}" dt="2024-08-29T06:36:15.798" v="4430" actId="478"/>
          <ac:picMkLst>
            <pc:docMk/>
            <pc:sldMk cId="184222401" sldId="282"/>
            <ac:picMk id="5" creationId="{E1AEFEC7-25FC-5237-1D5B-D02D995F218B}"/>
          </ac:picMkLst>
        </pc:picChg>
        <pc:picChg chg="add del mod">
          <ac:chgData name="Jie Hu" userId="d2cb19aeca95b315" providerId="LiveId" clId="{85B28B40-E2CB-418F-B3AC-B9D2176AA01B}" dt="2024-08-29T06:37:50.360" v="4496" actId="478"/>
          <ac:picMkLst>
            <pc:docMk/>
            <pc:sldMk cId="184222401" sldId="282"/>
            <ac:picMk id="6" creationId="{61CC999B-1B8C-19E7-CC2C-EF1D093D3A12}"/>
          </ac:picMkLst>
        </pc:picChg>
        <pc:picChg chg="add del mod">
          <ac:chgData name="Jie Hu" userId="d2cb19aeca95b315" providerId="LiveId" clId="{85B28B40-E2CB-418F-B3AC-B9D2176AA01B}" dt="2024-08-29T06:37:50.360" v="4496" actId="478"/>
          <ac:picMkLst>
            <pc:docMk/>
            <pc:sldMk cId="184222401" sldId="282"/>
            <ac:picMk id="7" creationId="{C4830EAC-6DC5-D8B3-02C1-709453320316}"/>
          </ac:picMkLst>
        </pc:picChg>
      </pc:sldChg>
      <pc:sldChg chg="addSp delSp modSp new mod">
        <pc:chgData name="Jie Hu" userId="d2cb19aeca95b315" providerId="LiveId" clId="{85B28B40-E2CB-418F-B3AC-B9D2176AA01B}" dt="2024-08-29T14:25:26.889" v="4582" actId="1076"/>
        <pc:sldMkLst>
          <pc:docMk/>
          <pc:sldMk cId="768006371" sldId="283"/>
        </pc:sldMkLst>
        <pc:spChg chg="mod">
          <ac:chgData name="Jie Hu" userId="d2cb19aeca95b315" providerId="LiveId" clId="{85B28B40-E2CB-418F-B3AC-B9D2176AA01B}" dt="2024-08-29T14:21:15.422" v="4575" actId="20577"/>
          <ac:spMkLst>
            <pc:docMk/>
            <pc:sldMk cId="768006371" sldId="283"/>
            <ac:spMk id="2" creationId="{DE66013C-B02A-5BA9-2489-C2671EB5D799}"/>
          </ac:spMkLst>
        </pc:spChg>
        <pc:picChg chg="add del mod">
          <ac:chgData name="Jie Hu" userId="d2cb19aeca95b315" providerId="LiveId" clId="{85B28B40-E2CB-418F-B3AC-B9D2176AA01B}" dt="2024-08-29T14:24:33.337" v="4579" actId="478"/>
          <ac:picMkLst>
            <pc:docMk/>
            <pc:sldMk cId="768006371" sldId="283"/>
            <ac:picMk id="5" creationId="{05F1FCA3-BD6B-B29C-AF8F-D96898C2E72B}"/>
          </ac:picMkLst>
        </pc:picChg>
        <pc:picChg chg="add mod">
          <ac:chgData name="Jie Hu" userId="d2cb19aeca95b315" providerId="LiveId" clId="{85B28B40-E2CB-418F-B3AC-B9D2176AA01B}" dt="2024-08-29T14:25:26.889" v="4582" actId="1076"/>
          <ac:picMkLst>
            <pc:docMk/>
            <pc:sldMk cId="768006371" sldId="283"/>
            <ac:picMk id="8" creationId="{C30EE744-BCD1-6657-6522-1D21DD89ABF3}"/>
          </ac:picMkLst>
        </pc:picChg>
      </pc:sldChg>
      <pc:sldChg chg="addSp delSp modSp new mod modNotesTx">
        <pc:chgData name="Jie Hu" userId="d2cb19aeca95b315" providerId="LiveId" clId="{85B28B40-E2CB-418F-B3AC-B9D2176AA01B}" dt="2024-08-29T14:32:31.285" v="4654"/>
        <pc:sldMkLst>
          <pc:docMk/>
          <pc:sldMk cId="3881988125" sldId="284"/>
        </pc:sldMkLst>
        <pc:spChg chg="mod">
          <ac:chgData name="Jie Hu" userId="d2cb19aeca95b315" providerId="LiveId" clId="{85B28B40-E2CB-418F-B3AC-B9D2176AA01B}" dt="2024-08-29T14:28:15.899" v="4603" actId="20577"/>
          <ac:spMkLst>
            <pc:docMk/>
            <pc:sldMk cId="3881988125" sldId="284"/>
            <ac:spMk id="2" creationId="{48A29EFD-56ED-08FA-C9C7-34465149A4CE}"/>
          </ac:spMkLst>
        </pc:spChg>
        <pc:spChg chg="mod">
          <ac:chgData name="Jie Hu" userId="d2cb19aeca95b315" providerId="LiveId" clId="{85B28B40-E2CB-418F-B3AC-B9D2176AA01B}" dt="2024-08-29T14:28:44.099" v="4645" actId="20577"/>
          <ac:spMkLst>
            <pc:docMk/>
            <pc:sldMk cId="3881988125" sldId="284"/>
            <ac:spMk id="3" creationId="{6B38D5DF-529C-368D-5C0F-3648081CDC66}"/>
          </ac:spMkLst>
        </pc:spChg>
        <pc:picChg chg="add del mod">
          <ac:chgData name="Jie Hu" userId="d2cb19aeca95b315" providerId="LiveId" clId="{85B28B40-E2CB-418F-B3AC-B9D2176AA01B}" dt="2024-08-29T14:32:24.578" v="4652" actId="478"/>
          <ac:picMkLst>
            <pc:docMk/>
            <pc:sldMk cId="3881988125" sldId="284"/>
            <ac:picMk id="6" creationId="{F9145D03-7986-57CD-B09A-F5D8AD8CE7FA}"/>
          </ac:picMkLst>
        </pc:picChg>
        <pc:picChg chg="add mod">
          <ac:chgData name="Jie Hu" userId="d2cb19aeca95b315" providerId="LiveId" clId="{85B28B40-E2CB-418F-B3AC-B9D2176AA01B}" dt="2024-08-29T14:32:28.768" v="4653" actId="1076"/>
          <ac:picMkLst>
            <pc:docMk/>
            <pc:sldMk cId="3881988125" sldId="284"/>
            <ac:picMk id="8" creationId="{7509B444-4505-6519-E368-2DFB04B4E655}"/>
          </ac:picMkLst>
        </pc:picChg>
      </pc:sldChg>
      <pc:sldChg chg="addSp modSp new mod">
        <pc:chgData name="Jie Hu" userId="d2cb19aeca95b315" providerId="LiveId" clId="{85B28B40-E2CB-418F-B3AC-B9D2176AA01B}" dt="2024-08-29T14:35:57.328" v="4700" actId="403"/>
        <pc:sldMkLst>
          <pc:docMk/>
          <pc:sldMk cId="1504462002" sldId="285"/>
        </pc:sldMkLst>
        <pc:spChg chg="mod">
          <ac:chgData name="Jie Hu" userId="d2cb19aeca95b315" providerId="LiveId" clId="{85B28B40-E2CB-418F-B3AC-B9D2176AA01B}" dt="2024-08-29T14:33:31.120" v="4675" actId="20577"/>
          <ac:spMkLst>
            <pc:docMk/>
            <pc:sldMk cId="1504462002" sldId="285"/>
            <ac:spMk id="2" creationId="{6C1F77E3-8685-039E-807D-4A698B6B5E2B}"/>
          </ac:spMkLst>
        </pc:spChg>
        <pc:spChg chg="mod">
          <ac:chgData name="Jie Hu" userId="d2cb19aeca95b315" providerId="LiveId" clId="{85B28B40-E2CB-418F-B3AC-B9D2176AA01B}" dt="2024-08-29T14:33:42.280" v="4689" actId="20577"/>
          <ac:spMkLst>
            <pc:docMk/>
            <pc:sldMk cId="1504462002" sldId="285"/>
            <ac:spMk id="3" creationId="{5A1E025D-EA38-219D-B9CA-408F5A78989B}"/>
          </ac:spMkLst>
        </pc:spChg>
        <pc:spChg chg="add mod">
          <ac:chgData name="Jie Hu" userId="d2cb19aeca95b315" providerId="LiveId" clId="{85B28B40-E2CB-418F-B3AC-B9D2176AA01B}" dt="2024-08-29T14:35:57.328" v="4700" actId="403"/>
          <ac:spMkLst>
            <pc:docMk/>
            <pc:sldMk cId="1504462002" sldId="285"/>
            <ac:spMk id="8" creationId="{E66CBA9D-908D-C681-4445-796EB9FFCB0D}"/>
          </ac:spMkLst>
        </pc:spChg>
        <pc:picChg chg="add mod">
          <ac:chgData name="Jie Hu" userId="d2cb19aeca95b315" providerId="LiveId" clId="{85B28B40-E2CB-418F-B3AC-B9D2176AA01B}" dt="2024-08-29T14:34:55.221" v="4692" actId="1076"/>
          <ac:picMkLst>
            <pc:docMk/>
            <pc:sldMk cId="1504462002" sldId="285"/>
            <ac:picMk id="6" creationId="{4E74EAD9-1354-3206-72F7-4AC151435ACC}"/>
          </ac:picMkLst>
        </pc:picChg>
      </pc:sldChg>
      <pc:sldChg chg="addSp delSp modSp add mod">
        <pc:chgData name="Jie Hu" userId="d2cb19aeca95b315" providerId="LiveId" clId="{85B28B40-E2CB-418F-B3AC-B9D2176AA01B}" dt="2024-08-29T14:40:02.898" v="4724" actId="1076"/>
        <pc:sldMkLst>
          <pc:docMk/>
          <pc:sldMk cId="804805951" sldId="286"/>
        </pc:sldMkLst>
        <pc:spChg chg="mod">
          <ac:chgData name="Jie Hu" userId="d2cb19aeca95b315" providerId="LiveId" clId="{85B28B40-E2CB-418F-B3AC-B9D2176AA01B}" dt="2024-08-29T14:38:21.568" v="4721" actId="20577"/>
          <ac:spMkLst>
            <pc:docMk/>
            <pc:sldMk cId="804805951" sldId="286"/>
            <ac:spMk id="3" creationId="{5A1E025D-EA38-219D-B9CA-408F5A78989B}"/>
          </ac:spMkLst>
        </pc:spChg>
        <pc:picChg chg="del">
          <ac:chgData name="Jie Hu" userId="d2cb19aeca95b315" providerId="LiveId" clId="{85B28B40-E2CB-418F-B3AC-B9D2176AA01B}" dt="2024-08-29T14:36:09.698" v="4702" actId="478"/>
          <ac:picMkLst>
            <pc:docMk/>
            <pc:sldMk cId="804805951" sldId="286"/>
            <ac:picMk id="6" creationId="{4E74EAD9-1354-3206-72F7-4AC151435ACC}"/>
          </ac:picMkLst>
        </pc:picChg>
        <pc:picChg chg="add mod">
          <ac:chgData name="Jie Hu" userId="d2cb19aeca95b315" providerId="LiveId" clId="{85B28B40-E2CB-418F-B3AC-B9D2176AA01B}" dt="2024-08-29T14:40:02.898" v="4724" actId="1076"/>
          <ac:picMkLst>
            <pc:docMk/>
            <pc:sldMk cId="804805951" sldId="286"/>
            <ac:picMk id="7" creationId="{72265701-5CA9-E859-6507-131BC73D5389}"/>
          </ac:picMkLst>
        </pc:picChg>
      </pc:sldChg>
      <pc:sldChg chg="modSp add mod">
        <pc:chgData name="Jie Hu" userId="d2cb19aeca95b315" providerId="LiveId" clId="{85B28B40-E2CB-418F-B3AC-B9D2176AA01B}" dt="2024-08-29T14:46:32.554" v="4753" actId="207"/>
        <pc:sldMkLst>
          <pc:docMk/>
          <pc:sldMk cId="3676235829" sldId="287"/>
        </pc:sldMkLst>
        <pc:spChg chg="mod">
          <ac:chgData name="Jie Hu" userId="d2cb19aeca95b315" providerId="LiveId" clId="{85B28B40-E2CB-418F-B3AC-B9D2176AA01B}" dt="2024-08-29T14:46:32.554" v="4753" actId="207"/>
          <ac:spMkLst>
            <pc:docMk/>
            <pc:sldMk cId="3676235829" sldId="287"/>
            <ac:spMk id="3" creationId="{EC67768C-0126-74EE-399E-93FC85E15424}"/>
          </ac:spMkLst>
        </pc:spChg>
      </pc:sldChg>
      <pc:sldMasterChg chg="modSldLayout">
        <pc:chgData name="Jie Hu" userId="d2cb19aeca95b315" providerId="LiveId" clId="{85B28B40-E2CB-418F-B3AC-B9D2176AA01B}" dt="2024-08-29T02:02:58.933" v="440" actId="1038"/>
        <pc:sldMasterMkLst>
          <pc:docMk/>
          <pc:sldMasterMk cId="210580249" sldId="2147483660"/>
        </pc:sldMasterMkLst>
        <pc:sldLayoutChg chg="modSp mod">
          <pc:chgData name="Jie Hu" userId="d2cb19aeca95b315" providerId="LiveId" clId="{85B28B40-E2CB-418F-B3AC-B9D2176AA01B}" dt="2024-08-29T01:54:57.200" v="146" actId="403"/>
          <pc:sldLayoutMkLst>
            <pc:docMk/>
            <pc:sldMasterMk cId="210580249" sldId="2147483660"/>
            <pc:sldLayoutMk cId="387770692" sldId="2147483661"/>
          </pc:sldLayoutMkLst>
          <pc:spChg chg="mod">
            <ac:chgData name="Jie Hu" userId="d2cb19aeca95b315" providerId="LiveId" clId="{85B28B40-E2CB-418F-B3AC-B9D2176AA01B}" dt="2024-08-29T01:54:52.415" v="144" actId="403"/>
            <ac:spMkLst>
              <pc:docMk/>
              <pc:sldMasterMk cId="210580249" sldId="2147483660"/>
              <pc:sldLayoutMk cId="387770692" sldId="2147483661"/>
              <ac:spMk id="4" creationId="{00000000-0000-0000-0000-000000000000}"/>
            </ac:spMkLst>
          </pc:spChg>
          <pc:spChg chg="mod">
            <ac:chgData name="Jie Hu" userId="d2cb19aeca95b315" providerId="LiveId" clId="{85B28B40-E2CB-418F-B3AC-B9D2176AA01B}" dt="2024-08-29T01:54:57.200" v="146" actId="403"/>
            <ac:spMkLst>
              <pc:docMk/>
              <pc:sldMasterMk cId="210580249" sldId="2147483660"/>
              <pc:sldLayoutMk cId="387770692" sldId="2147483661"/>
              <ac:spMk id="5" creationId="{00000000-0000-0000-0000-000000000000}"/>
            </ac:spMkLst>
          </pc:spChg>
          <pc:spChg chg="mod">
            <ac:chgData name="Jie Hu" userId="d2cb19aeca95b315" providerId="LiveId" clId="{85B28B40-E2CB-418F-B3AC-B9D2176AA01B}" dt="2024-08-29T01:54:41.414" v="120" actId="1038"/>
            <ac:spMkLst>
              <pc:docMk/>
              <pc:sldMasterMk cId="210580249" sldId="2147483660"/>
              <pc:sldLayoutMk cId="387770692" sldId="2147483661"/>
              <ac:spMk id="6" creationId="{00000000-0000-0000-0000-000000000000}"/>
            </ac:spMkLst>
          </pc:spChg>
        </pc:sldLayoutChg>
        <pc:sldLayoutChg chg="modSp mod">
          <pc:chgData name="Jie Hu" userId="d2cb19aeca95b315" providerId="LiveId" clId="{85B28B40-E2CB-418F-B3AC-B9D2176AA01B}" dt="2024-08-29T02:02:58.933" v="440" actId="1038"/>
          <pc:sldLayoutMkLst>
            <pc:docMk/>
            <pc:sldMasterMk cId="210580249" sldId="2147483660"/>
            <pc:sldLayoutMk cId="207403091" sldId="2147483662"/>
          </pc:sldLayoutMkLst>
          <pc:spChg chg="mod">
            <ac:chgData name="Jie Hu" userId="d2cb19aeca95b315" providerId="LiveId" clId="{85B28B40-E2CB-418F-B3AC-B9D2176AA01B}" dt="2024-08-29T02:02:48.411" v="413" actId="14100"/>
            <ac:spMkLst>
              <pc:docMk/>
              <pc:sldMasterMk cId="210580249" sldId="2147483660"/>
              <pc:sldLayoutMk cId="207403091" sldId="2147483662"/>
              <ac:spMk id="2" creationId="{00000000-0000-0000-0000-000000000000}"/>
            </ac:spMkLst>
          </pc:spChg>
          <pc:spChg chg="mod">
            <ac:chgData name="Jie Hu" userId="d2cb19aeca95b315" providerId="LiveId" clId="{85B28B40-E2CB-418F-B3AC-B9D2176AA01B}" dt="2024-08-29T02:02:38.315" v="412" actId="14100"/>
            <ac:spMkLst>
              <pc:docMk/>
              <pc:sldMasterMk cId="210580249" sldId="2147483660"/>
              <pc:sldLayoutMk cId="207403091" sldId="2147483662"/>
              <ac:spMk id="3" creationId="{00000000-0000-0000-0000-000000000000}"/>
            </ac:spMkLst>
          </pc:spChg>
          <pc:spChg chg="mod">
            <ac:chgData name="Jie Hu" userId="d2cb19aeca95b315" providerId="LiveId" clId="{85B28B40-E2CB-418F-B3AC-B9D2176AA01B}" dt="2024-08-29T02:02:58.933" v="440" actId="1038"/>
            <ac:spMkLst>
              <pc:docMk/>
              <pc:sldMasterMk cId="210580249" sldId="2147483660"/>
              <pc:sldLayoutMk cId="207403091" sldId="2147483662"/>
              <ac:spMk id="4" creationId="{00000000-0000-0000-0000-000000000000}"/>
            </ac:spMkLst>
          </pc:spChg>
          <pc:spChg chg="mod">
            <ac:chgData name="Jie Hu" userId="d2cb19aeca95b315" providerId="LiveId" clId="{85B28B40-E2CB-418F-B3AC-B9D2176AA01B}" dt="2024-08-29T01:55:25.161" v="195" actId="403"/>
            <ac:spMkLst>
              <pc:docMk/>
              <pc:sldMasterMk cId="210580249" sldId="2147483660"/>
              <pc:sldLayoutMk cId="207403091" sldId="2147483662"/>
              <ac:spMk id="5" creationId="{00000000-0000-0000-0000-000000000000}"/>
            </ac:spMkLst>
          </pc:spChg>
          <pc:spChg chg="mod">
            <ac:chgData name="Jie Hu" userId="d2cb19aeca95b315" providerId="LiveId" clId="{85B28B40-E2CB-418F-B3AC-B9D2176AA01B}" dt="2024-08-29T01:55:13.756" v="168" actId="1038"/>
            <ac:spMkLst>
              <pc:docMk/>
              <pc:sldMasterMk cId="210580249" sldId="2147483660"/>
              <pc:sldLayoutMk cId="207403091" sldId="2147483662"/>
              <ac:spMk id="6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D6F29-7C3E-4477-94D7-F45FE7ABB447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D43E6-18C0-4F8E-9246-B3DA2E045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80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filespace</a:t>
            </a:r>
            <a:r>
              <a:rPr lang="en-US"/>
              <a:t>, computing core-hours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D43E6-18C0-4F8E-9246-B3DA2E045A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09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4" pitchFamily="34" charset="0"/>
              </a:rPr>
              <a:t>CLM allows the user to define, at compile time, between 2 contrasting hypotheses of decomposition as embodied by two separate decomposition </a:t>
            </a:r>
            <a:r>
              <a:rPr lang="en-US" b="0" i="0" err="1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4" pitchFamily="34" charset="0"/>
              </a:rPr>
              <a:t>submodels</a:t>
            </a:r>
            <a:r>
              <a:rPr lang="en-US" b="0" i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4" pitchFamily="34" charset="0"/>
              </a:rPr>
              <a:t>: the CLM-CN pool structure used in CLM4.0, or a second pool structure, characterized by slower decomposition rates, based on the </a:t>
            </a:r>
            <a:r>
              <a:rPr lang="en-US" b="0" i="0" err="1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4" pitchFamily="34" charset="0"/>
              </a:rPr>
              <a:t>fCentury</a:t>
            </a:r>
            <a:r>
              <a:rPr lang="en-US" b="0" i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4" pitchFamily="34" charset="0"/>
              </a:rPr>
              <a:t> model (Parton et al 1988).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D43E6-18C0-4F8E-9246-B3DA2E045A0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36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921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AA888DCE-3CB6-4BDC-8F3A-3368D6AC7978}" type="datetime1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0609" y="6356350"/>
            <a:ext cx="2743200" cy="365125"/>
          </a:xfrm>
        </p:spPr>
        <p:txBody>
          <a:bodyPr/>
          <a:lstStyle>
            <a:lvl1pPr>
              <a:defRPr sz="1800"/>
            </a:lvl1pPr>
          </a:lstStyle>
          <a:p>
            <a:fld id="{9FDD6A79-0EA7-45BE-90D0-D6AB070634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B41F-0566-4320-9ADD-0461AE9DDD5B}" type="datetime1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631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DE3D-3C0D-4E64-843B-B12303A00F9E}" type="datetime1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14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943" y="365126"/>
            <a:ext cx="11493652" cy="8182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943" y="1344706"/>
            <a:ext cx="11493651" cy="4832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293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A779F644-E7FF-477A-A59D-1EE0B77119D8}" type="datetime1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74395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9FDD6A79-0EA7-45BE-90D0-D6AB070634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3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4E092-6F4E-4325-8AEF-631DD4919554}" type="datetime1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9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5399-0E57-4084-BE6B-8B5A30321119}" type="datetime1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9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67143-26CA-44DE-B868-1519D2DC7DD7}" type="datetime1">
              <a:rPr lang="en-US" smtClean="0"/>
              <a:t>8/29/2024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0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6277-B46D-41B4-ADA4-672F6D4CD7AD}" type="datetime1">
              <a:rPr lang="en-US" smtClean="0"/>
              <a:t>8/29/2024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80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7106-DB1A-4403-9640-1A98058999CA}" type="datetime1">
              <a:rPr lang="en-US" smtClean="0"/>
              <a:t>8/29/2024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26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E5913-1C68-409F-BC85-DC297E9F8F7E}" type="datetime1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9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6C904-C8C9-44D3-B7AE-DB5F53B58AA3}" type="datetime1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33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DD9865FA-C022-4C16-B16D-9CCAEC742A14}" type="datetime1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FDD6A79-0EA7-45BE-90D0-D6AB07063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02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c.ucar.edu/xras_submit/opportunit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SCOMP/CTS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ncar.github.io/ncar-neon-books/intro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ncar.nationalsciencedatafabric.org/neon-demo/v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ncar.github.io/CESM-Tutorial/README.html" TargetMode="External"/><Relationship Id="rId2" Type="http://schemas.openxmlformats.org/officeDocument/2006/relationships/hyperlink" Target="https://ncar.nationalsciencedatafabric.org/neon-demo/v1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scomp.github.io/ctsm-docs/versions/master/html/tech_note/index.html" TargetMode="External"/><Relationship Id="rId4" Type="http://schemas.openxmlformats.org/officeDocument/2006/relationships/hyperlink" Target="https://escomp.github.io/ctsm-docs/versions/master/html/users_guide/index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sm.ucar.edu/models/cl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rc.ucar.edu/xras_submit/opportuniti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c.ucar.edu/xras_submit/opportunit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SCOMP/CTS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E9658-06BB-7888-10D8-C2611315C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CTSM Mini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D5DC1-6A9E-198D-2759-F1B5DC4C14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Jie Hu</a:t>
            </a:r>
          </a:p>
          <a:p>
            <a:r>
              <a:rPr lang="en-US"/>
              <a:t>08/29/2024</a:t>
            </a:r>
          </a:p>
          <a:p>
            <a:r>
              <a:rPr lang="en-US"/>
              <a:t>Department of Soil &amp; Environmental Sciences</a:t>
            </a:r>
          </a:p>
        </p:txBody>
      </p:sp>
    </p:spTree>
    <p:extLst>
      <p:ext uri="{BB962C8B-B14F-4D97-AF65-F5344CB8AC3E}">
        <p14:creationId xmlns:p14="http://schemas.microsoft.com/office/powerpoint/2010/main" val="2095756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08CBF-B794-7E22-A007-8CD08812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use CTSM?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7768C-0126-74EE-399E-93FC85E15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4" y="1344706"/>
            <a:ext cx="5938222" cy="5346550"/>
          </a:xfrm>
        </p:spPr>
        <p:txBody>
          <a:bodyPr/>
          <a:lstStyle/>
          <a:p>
            <a:r>
              <a:rPr lang="en-US"/>
              <a:t>Conventional (“hard mode”)</a:t>
            </a:r>
          </a:p>
          <a:p>
            <a:pPr lvl="1"/>
            <a:r>
              <a:rPr lang="en-US">
                <a:solidFill>
                  <a:schemeClr val="tx2">
                    <a:lumMod val="50000"/>
                  </a:schemeClr>
                </a:solidFill>
              </a:rPr>
              <a:t>Apply for NCAR computing resources</a:t>
            </a:r>
          </a:p>
          <a:p>
            <a:pPr lvl="2"/>
            <a:r>
              <a:rPr lang="en-US">
                <a:solidFill>
                  <a:schemeClr val="tx2">
                    <a:lumMod val="50000"/>
                  </a:schemeClr>
                </a:solidFill>
              </a:rPr>
              <a:t>Register account</a:t>
            </a:r>
          </a:p>
          <a:p>
            <a:pPr lvl="2"/>
            <a:r>
              <a:rPr lang="en-US">
                <a:solidFill>
                  <a:schemeClr val="tx2">
                    <a:lumMod val="50000"/>
                  </a:schemeClr>
                </a:solidFill>
              </a:rPr>
              <a:t>Apply for allocation (NSF/exploratory)</a:t>
            </a:r>
          </a:p>
          <a:p>
            <a:pPr marL="914400" lvl="2" indent="0">
              <a:buNone/>
            </a:pPr>
            <a:r>
              <a:rPr lang="en-US">
                <a:solidFill>
                  <a:schemeClr val="tx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https://arc.ucar.edu/xras_submit/opportunities</a:t>
            </a:r>
            <a:endParaRPr lang="en-US">
              <a:solidFill>
                <a:schemeClr val="tx2">
                  <a:lumMod val="50000"/>
                </a:schemeClr>
              </a:solidFill>
            </a:endParaRPr>
          </a:p>
          <a:p>
            <a:pPr marL="914400" lvl="2" indent="0">
              <a:buNone/>
            </a:pPr>
            <a:endParaRPr lang="en-US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>
                <a:solidFill>
                  <a:schemeClr val="tx2">
                    <a:lumMod val="50000"/>
                  </a:schemeClr>
                </a:solidFill>
              </a:rPr>
              <a:t>Download CTSM code from GitHub</a:t>
            </a:r>
          </a:p>
          <a:p>
            <a:pPr lvl="2"/>
            <a:r>
              <a:rPr lang="en-US">
                <a:solidFill>
                  <a:schemeClr val="tx2">
                    <a:lumMod val="50000"/>
                  </a:schemeClr>
                </a:solidFill>
              </a:rPr>
              <a:t>Select the model version</a:t>
            </a:r>
          </a:p>
          <a:p>
            <a:pPr lvl="2"/>
            <a:r>
              <a:rPr lang="en-US">
                <a:solidFill>
                  <a:schemeClr val="tx2">
                    <a:lumMod val="50000"/>
                  </a:schemeClr>
                </a:solidFill>
              </a:rPr>
              <a:t>Download the code and checkout in your NCAR file space</a:t>
            </a:r>
          </a:p>
          <a:p>
            <a:pPr lvl="2"/>
            <a:endParaRPr lang="en-US"/>
          </a:p>
          <a:p>
            <a:pPr lvl="1"/>
            <a:r>
              <a:rPr lang="en-US">
                <a:solidFill>
                  <a:schemeClr val="accent2"/>
                </a:solidFill>
              </a:rPr>
              <a:t>Run</a:t>
            </a:r>
            <a:r>
              <a:rPr lang="en-US"/>
              <a:t> your experimental simulation</a:t>
            </a:r>
          </a:p>
          <a:p>
            <a:pPr lvl="2"/>
            <a:r>
              <a:rPr lang="en-US"/>
              <a:t>Create a case, setup, build, and submit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E5D5E-3D10-A649-B3B5-7B365E201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66" y="2328940"/>
            <a:ext cx="5321636" cy="3378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23DDEF-C374-04B6-CD14-0DC451332603}"/>
              </a:ext>
            </a:extLst>
          </p:cNvPr>
          <p:cNvSpPr txBox="1"/>
          <p:nvPr/>
        </p:nvSpPr>
        <p:spPr>
          <a:xfrm>
            <a:off x="1756410" y="51439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2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https://github.com/ESCOMP/CTSM</a:t>
            </a:r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535C8-DEED-E70C-D868-3AE6EC375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73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08CBF-B794-7E22-A007-8CD08812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use CTSM?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7768C-0126-74EE-399E-93FC85E15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4" y="1344706"/>
            <a:ext cx="5938222" cy="5346550"/>
          </a:xfrm>
        </p:spPr>
        <p:txBody>
          <a:bodyPr/>
          <a:lstStyle/>
          <a:p>
            <a:r>
              <a:rPr lang="en-US"/>
              <a:t>Conventional (“hard mode”)</a:t>
            </a: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r>
              <a:rPr lang="en-US"/>
              <a:t>requires knowledge/experience in </a:t>
            </a:r>
          </a:p>
          <a:p>
            <a:pPr lvl="1"/>
            <a:endParaRPr lang="en-US"/>
          </a:p>
          <a:p>
            <a:pPr lvl="1"/>
            <a:r>
              <a:rPr lang="en-US"/>
              <a:t>Terminal window</a:t>
            </a:r>
          </a:p>
          <a:p>
            <a:pPr lvl="1"/>
            <a:r>
              <a:rPr lang="en-US"/>
              <a:t>Unix commands</a:t>
            </a:r>
          </a:p>
          <a:p>
            <a:pPr lvl="1"/>
            <a:r>
              <a:rPr lang="en-US"/>
              <a:t>NCAR HPC (High Performance Computing) assets</a:t>
            </a:r>
          </a:p>
          <a:p>
            <a:pPr lvl="1"/>
            <a:r>
              <a:rPr lang="en-US"/>
              <a:t>CIME (Common Infrastructure for Modeling the Earth)</a:t>
            </a:r>
          </a:p>
          <a:p>
            <a:pPr lvl="1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AE423-C69F-038A-F529-73209B894E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107"/>
          <a:stretch/>
        </p:blipFill>
        <p:spPr>
          <a:xfrm>
            <a:off x="6753362" y="2421743"/>
            <a:ext cx="5083351" cy="31924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3851D-0FDC-E436-3871-831FB2D8D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94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08CBF-B794-7E22-A007-8CD08812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use CTSM?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7768C-0126-74EE-399E-93FC85E15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4" y="1344706"/>
            <a:ext cx="10373800" cy="4832257"/>
          </a:xfrm>
        </p:spPr>
        <p:txBody>
          <a:bodyPr/>
          <a:lstStyle/>
          <a:p>
            <a:r>
              <a:rPr lang="en-US"/>
              <a:t>Containerized (“easy mode”) </a:t>
            </a:r>
            <a:r>
              <a:rPr lang="en-US">
                <a:sym typeface="Wingdings" panose="05000000000000000000" pitchFamily="2" charset="2"/>
              </a:rPr>
              <a:t> NCAR-NEON system</a:t>
            </a:r>
            <a:endParaRPr lang="en-US"/>
          </a:p>
          <a:p>
            <a:pPr marL="457200" lvl="1" indent="0">
              <a:buNone/>
            </a:pPr>
            <a:r>
              <a:rPr lang="en-US">
                <a:solidFill>
                  <a:schemeClr val="tx2">
                    <a:lumMod val="50000"/>
                  </a:schemeClr>
                </a:solidFill>
              </a:rPr>
              <a:t>Designed to run single-point simulations on supported NEON sites</a:t>
            </a:r>
          </a:p>
          <a:p>
            <a:pPr lvl="1"/>
            <a:r>
              <a:rPr lang="en-US">
                <a:solidFill>
                  <a:schemeClr val="accent6"/>
                </a:solidFill>
              </a:rPr>
              <a:t>Portable</a:t>
            </a:r>
            <a:r>
              <a:rPr lang="en-US"/>
              <a:t> </a:t>
            </a:r>
            <a:r>
              <a:rPr lang="en-US">
                <a:solidFill>
                  <a:schemeClr val="tx2">
                    <a:lumMod val="50000"/>
                  </a:schemeClr>
                </a:solidFill>
              </a:rPr>
              <a:t>: Containers can run almost </a:t>
            </a:r>
            <a:r>
              <a:rPr lang="en-US"/>
              <a:t>everywhere</a:t>
            </a:r>
            <a:r>
              <a:rPr lang="en-US">
                <a:solidFill>
                  <a:schemeClr val="tx2">
                    <a:lumMod val="50000"/>
                  </a:schemeClr>
                </a:solidFill>
              </a:rPr>
              <a:t> (Mac, Windows, Linux)</a:t>
            </a:r>
          </a:p>
          <a:p>
            <a:pPr lvl="1"/>
            <a:r>
              <a:rPr lang="en-US">
                <a:solidFill>
                  <a:schemeClr val="accent4"/>
                </a:solidFill>
              </a:rPr>
              <a:t>Pre-configured </a:t>
            </a:r>
            <a:r>
              <a:rPr lang="en-US">
                <a:solidFill>
                  <a:schemeClr val="tx2">
                    <a:lumMod val="50000"/>
                  </a:schemeClr>
                </a:solidFill>
              </a:rPr>
              <a:t>: </a:t>
            </a:r>
            <a:r>
              <a:rPr lang="en-US"/>
              <a:t>No installation </a:t>
            </a:r>
            <a:r>
              <a:rPr lang="en-US">
                <a:solidFill>
                  <a:schemeClr val="tx2">
                    <a:lumMod val="50000"/>
                  </a:schemeClr>
                </a:solidFill>
              </a:rPr>
              <a:t>or porting required on containers</a:t>
            </a:r>
          </a:p>
          <a:p>
            <a:pPr lvl="1"/>
            <a:r>
              <a:rPr lang="en-US">
                <a:solidFill>
                  <a:schemeClr val="accent2"/>
                </a:solidFill>
              </a:rPr>
              <a:t>Standardized</a:t>
            </a:r>
            <a:r>
              <a:rPr lang="en-US"/>
              <a:t> </a:t>
            </a:r>
            <a:r>
              <a:rPr lang="en-US">
                <a:solidFill>
                  <a:schemeClr val="tx2">
                    <a:lumMod val="50000"/>
                  </a:schemeClr>
                </a:solidFill>
              </a:rPr>
              <a:t>: All users get the same environment, </a:t>
            </a:r>
            <a:r>
              <a:rPr lang="en-US"/>
              <a:t>NCAR allocation not required</a:t>
            </a:r>
          </a:p>
          <a:p>
            <a:pPr lvl="1"/>
            <a:endParaRPr lang="en-US"/>
          </a:p>
          <a:p>
            <a:endParaRPr lang="en-US"/>
          </a:p>
        </p:txBody>
      </p:sp>
      <p:pic>
        <p:nvPicPr>
          <p:cNvPr id="4" name="Picture 2" descr="CESM-Lab">
            <a:extLst>
              <a:ext uri="{FF2B5EF4-FFF2-40B4-BE49-F238E27FC236}">
                <a16:creationId xmlns:a16="http://schemas.microsoft.com/office/drawing/2014/main" id="{F6F229E4-94E9-5D0A-4859-135B9D3ED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168" y="3760834"/>
            <a:ext cx="6623663" cy="270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4068D-B6AF-DFCC-5F19-1C136AE0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71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7768C-0126-74EE-399E-93FC85E15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4" y="1344706"/>
            <a:ext cx="10373800" cy="4832257"/>
          </a:xfrm>
        </p:spPr>
        <p:txBody>
          <a:bodyPr/>
          <a:lstStyle/>
          <a:p>
            <a:pPr lvl="1"/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FB5F0-DE5D-869F-9C8B-1A76F5DAF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063" y="756916"/>
            <a:ext cx="7526128" cy="15290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9FD624-1713-6F71-6F6D-4CD5EA69D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63" y="2318546"/>
            <a:ext cx="7526128" cy="42383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DCAF7E1-3CB1-75AB-FA01-3699877EC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76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06B01-A63F-FA3D-622A-14083855E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7CF66-4D5E-1D77-34E3-0C4F2722D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Jupyter Book available online </a:t>
            </a:r>
          </a:p>
          <a:p>
            <a:pPr marL="0" indent="0">
              <a:buNone/>
            </a:pPr>
            <a:r>
              <a:rPr lang="en-US"/>
              <a:t>   </a:t>
            </a:r>
            <a:r>
              <a:rPr lang="en-US">
                <a:hlinkClick r:id="rId2"/>
              </a:rPr>
              <a:t>https://ncar.github.io/ncar-neon-books/intro.html</a:t>
            </a: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Workflow of today</a:t>
            </a:r>
          </a:p>
          <a:p>
            <a:pPr lvl="1"/>
            <a:r>
              <a:rPr lang="en-US"/>
              <a:t>Step 1: Download &amp; install Docker on your laptop</a:t>
            </a:r>
          </a:p>
          <a:p>
            <a:pPr lvl="1"/>
            <a:r>
              <a:rPr lang="en-US"/>
              <a:t>Step 2: Download the CTSM Docker container</a:t>
            </a:r>
          </a:p>
          <a:p>
            <a:pPr lvl="1"/>
            <a:r>
              <a:rPr lang="en-US"/>
              <a:t>Step 3: Create a location for the container</a:t>
            </a:r>
          </a:p>
          <a:p>
            <a:pPr lvl="1"/>
            <a:r>
              <a:rPr lang="en-US"/>
              <a:t>Step 4: Start the container</a:t>
            </a:r>
          </a:p>
          <a:p>
            <a:pPr lvl="1"/>
            <a:r>
              <a:rPr lang="en-US"/>
              <a:t>Step 5: Connect to the NEON site simulation tutorial</a:t>
            </a:r>
          </a:p>
          <a:p>
            <a:pPr lvl="1"/>
            <a:r>
              <a:rPr lang="en-US"/>
              <a:t>Step 6: Run the NEON site simulation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A1216-06A7-5DC8-5C2E-8EA9963D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02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06B01-A63F-FA3D-622A-14083855E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Step 1: Download &amp; install Docker on your laptop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7CF66-4D5E-1D77-34E3-0C4F2722D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the Jupyter Book…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E537C-50DB-4F70-37CD-63C4774E1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079428"/>
            <a:ext cx="10160574" cy="3144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5BA11E-4A8F-9381-A58A-4171674CFE9A}"/>
              </a:ext>
            </a:extLst>
          </p:cNvPr>
          <p:cNvSpPr/>
          <p:nvPr/>
        </p:nvSpPr>
        <p:spPr>
          <a:xfrm>
            <a:off x="911860" y="4579620"/>
            <a:ext cx="2139950" cy="4191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95C31A-EBCF-519D-3D56-CB0628DFF4E0}"/>
              </a:ext>
            </a:extLst>
          </p:cNvPr>
          <p:cNvSpPr/>
          <p:nvPr/>
        </p:nvSpPr>
        <p:spPr>
          <a:xfrm>
            <a:off x="5605145" y="3417570"/>
            <a:ext cx="844550" cy="3124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1382C7-4F2C-74E9-2018-1B4C769F0230}"/>
              </a:ext>
            </a:extLst>
          </p:cNvPr>
          <p:cNvCxnSpPr>
            <a:cxnSpLocks/>
          </p:cNvCxnSpPr>
          <p:nvPr/>
        </p:nvCxnSpPr>
        <p:spPr>
          <a:xfrm flipV="1">
            <a:off x="3223260" y="3729990"/>
            <a:ext cx="2148840" cy="7620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D08CB76-63BA-D7FF-4441-B172EF3FB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18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15789DA-EC19-37CA-223C-F5CE97697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20" y="2041683"/>
            <a:ext cx="8382000" cy="4138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06B01-A63F-FA3D-622A-14083855E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Step 1: Download &amp; install Docker on your laptop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7CF66-4D5E-1D77-34E3-0C4F2722D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the docker webpage…</a:t>
            </a:r>
          </a:p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95C31A-EBCF-519D-3D56-CB0628DFF4E0}"/>
              </a:ext>
            </a:extLst>
          </p:cNvPr>
          <p:cNvSpPr/>
          <p:nvPr/>
        </p:nvSpPr>
        <p:spPr>
          <a:xfrm>
            <a:off x="5257800" y="5189220"/>
            <a:ext cx="3882392" cy="8115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D73F5C-482C-C3FB-5F9E-AB2C6DA2710E}"/>
              </a:ext>
            </a:extLst>
          </p:cNvPr>
          <p:cNvSpPr txBox="1"/>
          <p:nvPr/>
        </p:nvSpPr>
        <p:spPr>
          <a:xfrm>
            <a:off x="4183380" y="6308208"/>
            <a:ext cx="744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This should appear as your laptop operating system, mine is Windows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CE13D4C-8DA5-1989-5D7B-71682BCBF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32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06B01-A63F-FA3D-622A-14083855E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Step 2: Download the CTSM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7CF66-4D5E-1D77-34E3-0C4F2722D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the Jupyter Book…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6EA04-C965-8269-5827-AE61373805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32"/>
          <a:stretch/>
        </p:blipFill>
        <p:spPr>
          <a:xfrm>
            <a:off x="1355855" y="1974128"/>
            <a:ext cx="10029825" cy="45187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AA3C27-BC24-4D6D-F060-BAA069EE07E8}"/>
              </a:ext>
            </a:extLst>
          </p:cNvPr>
          <p:cNvSpPr/>
          <p:nvPr/>
        </p:nvSpPr>
        <p:spPr>
          <a:xfrm>
            <a:off x="1641764" y="3609802"/>
            <a:ext cx="4606636" cy="8115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0D31EC-3A44-9990-81C4-751F3E72E687}"/>
              </a:ext>
            </a:extLst>
          </p:cNvPr>
          <p:cNvSpPr/>
          <p:nvPr/>
        </p:nvSpPr>
        <p:spPr>
          <a:xfrm>
            <a:off x="1489364" y="5748929"/>
            <a:ext cx="4606636" cy="61615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AA10EC-1C70-DFF9-C58E-1D80A5BC4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212" y="4323455"/>
            <a:ext cx="5305425" cy="173355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F4D36DF-3992-47EF-D10C-BFA3A923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28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9E50-A626-5C48-65A1-72DBD6B3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Step 3: Create a location for the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19314-6BF0-9D00-4C0F-6D2377602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the Jupyter Book…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96EC4-CFD4-BCC4-EAFB-9A3A45A8E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61" y="2132059"/>
            <a:ext cx="9963150" cy="3257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61EF2A-FC85-899B-A668-681D702399F6}"/>
              </a:ext>
            </a:extLst>
          </p:cNvPr>
          <p:cNvSpPr/>
          <p:nvPr/>
        </p:nvSpPr>
        <p:spPr>
          <a:xfrm>
            <a:off x="879764" y="4640565"/>
            <a:ext cx="4606636" cy="61615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D01917-070D-8989-EB24-0CA6EE0A6E72}"/>
              </a:ext>
            </a:extLst>
          </p:cNvPr>
          <p:cNvSpPr txBox="1"/>
          <p:nvPr/>
        </p:nvSpPr>
        <p:spPr>
          <a:xfrm>
            <a:off x="768061" y="5576797"/>
            <a:ext cx="9963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mkdir</a:t>
            </a:r>
            <a:r>
              <a:rPr lang="en-US"/>
              <a:t> – make/create directory</a:t>
            </a:r>
          </a:p>
          <a:p>
            <a:endParaRPr lang="en-US"/>
          </a:p>
          <a:p>
            <a:r>
              <a:rPr lang="en-US"/>
              <a:t>You might need to replace “$HOME” with your true home directory or another drive that you like, </a:t>
            </a:r>
          </a:p>
          <a:p>
            <a:r>
              <a:rPr lang="en-US"/>
              <a:t>such as “</a:t>
            </a:r>
            <a:r>
              <a:rPr lang="en-US" err="1"/>
              <a:t>mkdir</a:t>
            </a:r>
            <a:r>
              <a:rPr lang="en-US"/>
              <a:t> \$HOME/D:/Simulations”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E8122A-77BF-29B1-030E-45604BB5A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294" y="2129271"/>
            <a:ext cx="4873861" cy="3703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9CDF7F-2E86-AAE8-2924-7620A63DE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587" y="4642963"/>
            <a:ext cx="5858568" cy="1247004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1107CAC-97A9-D9FF-2652-C2A8D711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52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FD8D-BF3D-F88D-C0CC-FA0BC5E9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Step 4: Start the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CE16-F23B-063F-92D0-E4D1A2D9F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the Jupyter Book…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D5955-7F43-66A6-54E2-25DE3161FA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308"/>
          <a:stretch/>
        </p:blipFill>
        <p:spPr>
          <a:xfrm>
            <a:off x="1000125" y="2216193"/>
            <a:ext cx="10191750" cy="39607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20B614-2CD8-91AF-6F3B-72BBB31685B6}"/>
              </a:ext>
            </a:extLst>
          </p:cNvPr>
          <p:cNvSpPr/>
          <p:nvPr/>
        </p:nvSpPr>
        <p:spPr>
          <a:xfrm>
            <a:off x="1489363" y="3429000"/>
            <a:ext cx="8430491" cy="61615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B31045-F204-08F2-671E-53966717A02C}"/>
              </a:ext>
            </a:extLst>
          </p:cNvPr>
          <p:cNvCxnSpPr>
            <a:cxnSpLocks/>
          </p:cNvCxnSpPr>
          <p:nvPr/>
        </p:nvCxnSpPr>
        <p:spPr>
          <a:xfrm flipH="1">
            <a:off x="5081154" y="1939636"/>
            <a:ext cx="1638301" cy="165092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BF343F-E2BB-1739-10A0-D19A0ED566AE}"/>
              </a:ext>
            </a:extLst>
          </p:cNvPr>
          <p:cNvSpPr txBox="1"/>
          <p:nvPr/>
        </p:nvSpPr>
        <p:spPr>
          <a:xfrm>
            <a:off x="5081154" y="1489622"/>
            <a:ext cx="5805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“$HOME” that you used in the last step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5F5337B-5559-7A97-EA23-8EA0AC414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64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AA0C6-3053-2F30-27ED-566424984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Contents of this workshop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6B39A-9FE7-857B-6E5B-0F9AECC66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endParaRPr lang="en-US" sz="1800"/>
          </a:p>
          <a:p>
            <a:r>
              <a:rPr lang="en-US" sz="2400"/>
              <a:t>Intro (what/why/how)</a:t>
            </a:r>
          </a:p>
          <a:p>
            <a:endParaRPr lang="en-US" sz="2400"/>
          </a:p>
          <a:p>
            <a:r>
              <a:rPr lang="en-US" sz="2400"/>
              <a:t>Hands-on tutorial</a:t>
            </a:r>
          </a:p>
          <a:p>
            <a:endParaRPr lang="en-US" sz="2400"/>
          </a:p>
          <a:p>
            <a:r>
              <a:rPr lang="en-US" sz="2400"/>
              <a:t>Additional resources</a:t>
            </a:r>
          </a:p>
          <a:p>
            <a:endParaRPr lang="en-US" sz="180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25D8223-EB05-FCCA-24A6-BE733B053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35" b="90870" l="7500" r="90870">
                        <a14:foregroundMark x1="10326" y1="42609" x2="9348" y2="43478"/>
                        <a14:foregroundMark x1="67935" y1="8043" x2="67935" y2="8043"/>
                        <a14:foregroundMark x1="90870" y1="38478" x2="90870" y2="38478"/>
                        <a14:foregroundMark x1="47826" y1="90870" x2="47826" y2="90870"/>
                        <a14:foregroundMark x1="12500" y1="32609" x2="12500" y2="32609"/>
                        <a14:foregroundMark x1="7500" y1="34783" x2="7500" y2="34783"/>
                        <a14:foregroundMark x1="9783" y1="34891" x2="9783" y2="34891"/>
                        <a14:foregroundMark x1="18478" y1="41413" x2="18478" y2="41413"/>
                        <a14:foregroundMark x1="18478" y1="41413" x2="18478" y2="41413"/>
                        <a14:foregroundMark x1="18478" y1="41413" x2="18478" y2="41413"/>
                        <a14:foregroundMark x1="18478" y1="41413" x2="18478" y2="41413"/>
                        <a14:foregroundMark x1="17174" y1="41413" x2="19565" y2="41413"/>
                        <a14:foregroundMark x1="46957" y1="51957" x2="50543" y2="51957"/>
                        <a14:foregroundMark x1="64022" y1="38587" x2="64783" y2="38696"/>
                        <a14:foregroundMark x1="12935" y1="31522" x2="12935" y2="31522"/>
                        <a14:foregroundMark x1="12391" y1="35543" x2="12391" y2="35543"/>
                        <a14:foregroundMark x1="14239" y1="37935" x2="14239" y2="37935"/>
                        <a14:foregroundMark x1="13043" y1="30435" x2="13043" y2="30435"/>
                        <a14:foregroundMark x1="13043" y1="30109" x2="13043" y2="30109"/>
                        <a14:backgroundMark x1="12500" y1="38696" x2="12500" y2="38696"/>
                        <a14:backgroundMark x1="11957" y1="37283" x2="11957" y2="37283"/>
                        <a14:backgroundMark x1="13478" y1="32174" x2="13478" y2="32174"/>
                        <a14:backgroundMark x1="13696" y1="30761" x2="13696" y2="307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0388" y="625683"/>
            <a:ext cx="5551280" cy="555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35DE5-0C85-1DCB-4BDA-D2E8E1705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43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7E92C-2D6A-2BD6-05A2-689292061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5: Connect to the NEON site simulation 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8AEF4-CD5B-574E-493A-2D3186F16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356" y="2185987"/>
            <a:ext cx="7562850" cy="24860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01C556-69A7-1C15-06C9-DCB16CEBE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3" y="1344706"/>
            <a:ext cx="11493651" cy="4832257"/>
          </a:xfrm>
        </p:spPr>
        <p:txBody>
          <a:bodyPr/>
          <a:lstStyle/>
          <a:p>
            <a:r>
              <a:rPr lang="en-US"/>
              <a:t>In the Jupyter Book…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05F4B3-B2E9-38F5-CF5A-858E14AA8752}"/>
              </a:ext>
            </a:extLst>
          </p:cNvPr>
          <p:cNvSpPr/>
          <p:nvPr/>
        </p:nvSpPr>
        <p:spPr>
          <a:xfrm>
            <a:off x="1954356" y="3809325"/>
            <a:ext cx="3005571" cy="61615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F3285A1-150D-C38E-F6B9-516D42868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40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DAF7-495F-4588-433D-DE3C89D63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Step 6: Run the NEON site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875B-0CBE-52B6-D1E0-BE7571A7B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42651-7FFA-9586-246F-6EF17FC3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14" y="1344706"/>
            <a:ext cx="8496300" cy="51911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583A2-35C2-B162-09CF-DAC9FB965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16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DAF7-495F-4588-433D-DE3C89D63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Step 6: Run the NEON site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875B-0CBE-52B6-D1E0-BE7571A7B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67789F-6B95-691F-F21F-D538D52ED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033462"/>
            <a:ext cx="9658350" cy="57054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8F468-D927-ED92-7955-2D14A652B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08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DAF7-495F-4588-433D-DE3C89D63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Step 6: Run the NEON site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875B-0CBE-52B6-D1E0-BE7571A7B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3" y="1344706"/>
            <a:ext cx="9185075" cy="4832257"/>
          </a:xfrm>
          <a:solidFill>
            <a:schemeClr val="tx1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7C96F-C69D-82F0-C92D-0ACD6AA1A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38" y="1478287"/>
            <a:ext cx="3952875" cy="3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75E91-1392-A82B-6779-7CAE71931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38" y="1885636"/>
            <a:ext cx="7677150" cy="1162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AF168-8CB4-D2DA-28EF-507E80BC5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538" y="3425686"/>
            <a:ext cx="4905375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2BE35B-8C19-26A3-6C5D-D58B6E395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538" y="5289368"/>
            <a:ext cx="7734300" cy="5715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A286B5-B369-CF69-9CB8-DD2B61C1D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37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DAF7-495F-4588-433D-DE3C89D63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Step 6: Run the NEON site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875B-0CBE-52B6-D1E0-BE7571A7B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After the simulation, you should be able to plot out the model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B5EDA2-F550-7639-F4DF-5480CDF3E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1972107"/>
            <a:ext cx="9496425" cy="41052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B98E0-D0AB-41C4-A1FF-BBC47F57E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70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E1F57-B3DA-7D0F-D310-BC119FD2A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you have extra time…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C07F0-321E-AEDA-FA77-FF683A51F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Go ahead and try tutorial 2 as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008E0-7816-E243-EBE2-EB55CE2D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19" y="2050814"/>
            <a:ext cx="8991600" cy="428751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3F014-750C-8CAB-4DD8-AD36107E5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72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6131A-8059-A0EC-6CC6-A386590D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06BE3-4070-8573-2F29-84A09EF51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Interactive visualization using NEON-NCAR system</a:t>
            </a:r>
          </a:p>
          <a:p>
            <a:pPr marL="0" indent="0">
              <a:buNone/>
            </a:pPr>
            <a:r>
              <a:rPr lang="en-US" sz="2800">
                <a:hlinkClick r:id="rId2"/>
              </a:rPr>
              <a:t>https://ncar.nationalsciencedatafabric.org/neon-demo/v1/</a:t>
            </a: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FF55E-1759-C7FF-2249-CFF38AA0E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19" y="2494292"/>
            <a:ext cx="7764087" cy="3499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AEFEC7-25FC-5237-1D5B-D02D995F2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206" y="2866741"/>
            <a:ext cx="3507707" cy="275447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BAF3D-E234-7F02-4238-7B719216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47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6131A-8059-A0EC-6CC6-A386590D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06BE3-4070-8573-2F29-84A09EF51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3" y="1344706"/>
            <a:ext cx="11493651" cy="5148168"/>
          </a:xfrm>
        </p:spPr>
        <p:txBody>
          <a:bodyPr>
            <a:normAutofit/>
          </a:bodyPr>
          <a:lstStyle/>
          <a:p>
            <a:r>
              <a:rPr lang="en-US"/>
              <a:t>Interactive visualization using NEON-NCAR system</a:t>
            </a:r>
          </a:p>
          <a:p>
            <a:pPr marL="0" indent="0">
              <a:buNone/>
            </a:pPr>
            <a:r>
              <a:rPr lang="en-US" sz="2800">
                <a:hlinkClick r:id="rId2"/>
              </a:rPr>
              <a:t>https://ncar.nationalsciencedatafabric.org/neon-demo/v1/</a:t>
            </a:r>
            <a:endParaRPr lang="en-US"/>
          </a:p>
          <a:p>
            <a:endParaRPr lang="en-US"/>
          </a:p>
          <a:p>
            <a:r>
              <a:rPr lang="en-US"/>
              <a:t>CESM tutorials (do need NCAR allocation) for regional/global simulation</a:t>
            </a:r>
          </a:p>
          <a:p>
            <a:pPr marL="0" indent="0">
              <a:buNone/>
            </a:pPr>
            <a:r>
              <a:rPr lang="en-US">
                <a:hlinkClick r:id="rId3"/>
              </a:rPr>
              <a:t>https://ncar.github.io/CESM-Tutorial/README.html</a:t>
            </a: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CTSM documents</a:t>
            </a:r>
          </a:p>
          <a:p>
            <a:pPr lvl="1"/>
            <a:r>
              <a:rPr lang="en-US"/>
              <a:t>User’s Guide (</a:t>
            </a:r>
            <a:r>
              <a:rPr lang="en-US" sz="2400">
                <a:hlinkClick r:id="rId4"/>
              </a:rPr>
              <a:t>https://escomp.github.io/ctsm-docs/versions/master/html/users_guide/index.html</a:t>
            </a:r>
            <a:r>
              <a:rPr lang="en-US"/>
              <a:t>)</a:t>
            </a:r>
          </a:p>
          <a:p>
            <a:pPr lvl="1"/>
            <a:r>
              <a:rPr lang="en-US"/>
              <a:t>Technical Note (</a:t>
            </a:r>
            <a:r>
              <a:rPr lang="en-US" sz="2400">
                <a:hlinkClick r:id="rId5"/>
              </a:rPr>
              <a:t>https://escomp.github.io/ctsm-docs/versions/master/html/tech_note/index.html</a:t>
            </a:r>
            <a:r>
              <a:rPr lang="en-US"/>
              <a:t>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7171C1-CC4C-36DD-283E-FC1B16FD7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2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6013C-B02A-5BA9-2489-C2671EB5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A52D2-C6D3-BF53-6736-C7DF8DBF5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D27AA-51F8-1FC1-C758-D4C2A0EF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0EE744-BCD1-6657-6522-1D21DD89A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963" y="1344706"/>
            <a:ext cx="7076074" cy="513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06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29EFD-56ED-08FA-C9C7-34465149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8D5DF-529C-368D-5C0F-3648081CD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Two </a:t>
            </a:r>
            <a:r>
              <a:rPr lang="en-US" err="1"/>
              <a:t>submodels</a:t>
            </a:r>
            <a:r>
              <a:rPr lang="en-US"/>
              <a:t> for decomposition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BFF32-A7A5-57AE-3805-8B27E4DCC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09B444-4505-6519-E368-2DFB04B4E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797" y="1877800"/>
            <a:ext cx="6024405" cy="48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88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1A7D0-3AA2-3A91-3813-37C15D50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CTSM?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D24B5-F94D-7BE0-758A-3E527105E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</a:t>
            </a:r>
            <a:r>
              <a:rPr lang="en-US">
                <a:solidFill>
                  <a:schemeClr val="tx2">
                    <a:lumMod val="50000"/>
                  </a:schemeClr>
                </a:solidFill>
              </a:rPr>
              <a:t>ommunity</a:t>
            </a:r>
            <a:r>
              <a:rPr lang="en-US"/>
              <a:t> T</a:t>
            </a:r>
            <a:r>
              <a:rPr lang="en-US">
                <a:solidFill>
                  <a:schemeClr val="tx2">
                    <a:lumMod val="50000"/>
                  </a:schemeClr>
                </a:solidFill>
              </a:rPr>
              <a:t>errestrial</a:t>
            </a:r>
            <a:r>
              <a:rPr lang="en-US"/>
              <a:t> S</a:t>
            </a:r>
            <a:r>
              <a:rPr lang="en-US">
                <a:solidFill>
                  <a:schemeClr val="tx2">
                    <a:lumMod val="50000"/>
                  </a:schemeClr>
                </a:solidFill>
              </a:rPr>
              <a:t>ystem</a:t>
            </a:r>
            <a:r>
              <a:rPr lang="en-US"/>
              <a:t> M</a:t>
            </a:r>
            <a:r>
              <a:rPr lang="en-US">
                <a:solidFill>
                  <a:schemeClr val="tx2">
                    <a:lumMod val="50000"/>
                  </a:schemeClr>
                </a:solidFill>
              </a:rPr>
              <a:t>odel</a:t>
            </a:r>
            <a:r>
              <a:rPr lang="en-US"/>
              <a:t> / C</a:t>
            </a:r>
            <a:r>
              <a:rPr lang="en-US">
                <a:solidFill>
                  <a:schemeClr val="tx2">
                    <a:lumMod val="50000"/>
                  </a:schemeClr>
                </a:solidFill>
              </a:rPr>
              <a:t>ommunity</a:t>
            </a:r>
            <a:r>
              <a:rPr lang="en-US"/>
              <a:t> L</a:t>
            </a:r>
            <a:r>
              <a:rPr lang="en-US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lang="en-US"/>
              <a:t> M</a:t>
            </a:r>
            <a:r>
              <a:rPr lang="en-US">
                <a:solidFill>
                  <a:schemeClr val="tx2">
                    <a:lumMod val="50000"/>
                  </a:schemeClr>
                </a:solidFill>
              </a:rPr>
              <a:t>odel</a:t>
            </a:r>
          </a:p>
          <a:p>
            <a:pPr marL="0" indent="0">
              <a:buNone/>
            </a:pPr>
            <a:r>
              <a:rPr lang="en-US"/>
              <a:t>    the </a:t>
            </a:r>
            <a:r>
              <a:rPr lang="en-US">
                <a:solidFill>
                  <a:schemeClr val="accent2"/>
                </a:solidFill>
              </a:rPr>
              <a:t>Land</a:t>
            </a:r>
            <a:r>
              <a:rPr lang="en-US"/>
              <a:t> component of the Community </a:t>
            </a:r>
            <a:r>
              <a:rPr lang="en-US">
                <a:solidFill>
                  <a:schemeClr val="accent4"/>
                </a:solidFill>
              </a:rPr>
              <a:t>Earth</a:t>
            </a:r>
            <a:r>
              <a:rPr lang="en-US"/>
              <a:t> System Model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9523A-047C-8592-E96A-C9ED5189E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91" y="2645841"/>
            <a:ext cx="5232909" cy="36924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E3F3D9-7010-A1EB-68FF-2BAC2B167D81}"/>
              </a:ext>
            </a:extLst>
          </p:cNvPr>
          <p:cNvSpPr txBox="1"/>
          <p:nvPr/>
        </p:nvSpPr>
        <p:spPr>
          <a:xfrm>
            <a:off x="6260742" y="60729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hlinkClick r:id="rId3"/>
              </a:rPr>
              <a:t>https://www.cesm.ucar.edu/models/clm</a:t>
            </a:r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B6EB4B8-92B2-0887-8BB2-561FF5DD4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35" b="90870" l="7500" r="90870">
                        <a14:foregroundMark x1="10326" y1="42609" x2="9348" y2="43478"/>
                        <a14:foregroundMark x1="67935" y1="8043" x2="67935" y2="8043"/>
                        <a14:foregroundMark x1="90870" y1="38478" x2="90870" y2="38478"/>
                        <a14:foregroundMark x1="47826" y1="90870" x2="47826" y2="90870"/>
                        <a14:foregroundMark x1="12500" y1="32609" x2="12500" y2="32609"/>
                        <a14:foregroundMark x1="7500" y1="34783" x2="7500" y2="34783"/>
                        <a14:foregroundMark x1="9783" y1="34891" x2="9783" y2="34891"/>
                        <a14:foregroundMark x1="18478" y1="41413" x2="18478" y2="41413"/>
                        <a14:foregroundMark x1="18478" y1="41413" x2="18478" y2="41413"/>
                        <a14:foregroundMark x1="18478" y1="41413" x2="18478" y2="41413"/>
                        <a14:foregroundMark x1="18478" y1="41413" x2="18478" y2="41413"/>
                        <a14:foregroundMark x1="17174" y1="41413" x2="19565" y2="41413"/>
                        <a14:foregroundMark x1="46957" y1="51957" x2="50543" y2="51957"/>
                        <a14:foregroundMark x1="64022" y1="38587" x2="64783" y2="38696"/>
                        <a14:foregroundMark x1="12935" y1="31522" x2="12935" y2="31522"/>
                        <a14:foregroundMark x1="12391" y1="35543" x2="12391" y2="35543"/>
                        <a14:foregroundMark x1="14239" y1="37935" x2="14239" y2="37935"/>
                        <a14:foregroundMark x1="13043" y1="30435" x2="13043" y2="30435"/>
                        <a14:foregroundMark x1="13043" y1="30109" x2="13043" y2="30109"/>
                        <a14:backgroundMark x1="12500" y1="38696" x2="12500" y2="38696"/>
                        <a14:backgroundMark x1="11957" y1="37283" x2="11957" y2="37283"/>
                        <a14:backgroundMark x1="13478" y1="32174" x2="13478" y2="32174"/>
                        <a14:backgroundMark x1="13696" y1="30761" x2="13696" y2="307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7428" y="2443803"/>
            <a:ext cx="3733160" cy="373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3C866E-0063-2FEA-91D7-B90BB3490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77E3-8685-039E-807D-4A698B6B5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E025D-EA38-219D-B9CA-408F5A789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NCAR Workshops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73A7F-9D74-F7BF-A2B5-0D29CBCDB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4EAD9-1354-3206-72F7-4AC151435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286" y="2680504"/>
            <a:ext cx="6750963" cy="3812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6CBA9D-908D-C681-4445-796EB9FFCB0D}"/>
              </a:ext>
            </a:extLst>
          </p:cNvPr>
          <p:cNvSpPr txBox="1"/>
          <p:nvPr/>
        </p:nvSpPr>
        <p:spPr>
          <a:xfrm>
            <a:off x="858981" y="1872809"/>
            <a:ext cx="108619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https://ncar.ucar.edu/opportunities/workshops-conferences</a:t>
            </a:r>
          </a:p>
        </p:txBody>
      </p:sp>
    </p:spTree>
    <p:extLst>
      <p:ext uri="{BB962C8B-B14F-4D97-AF65-F5344CB8AC3E}">
        <p14:creationId xmlns:p14="http://schemas.microsoft.com/office/powerpoint/2010/main" val="1504462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77E3-8685-039E-807D-4A698B6B5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E025D-EA38-219D-B9CA-408F5A789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NCAR CGD Youtube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73A7F-9D74-F7BF-A2B5-0D29CBCDB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CBA9D-908D-C681-4445-796EB9FFCB0D}"/>
              </a:ext>
            </a:extLst>
          </p:cNvPr>
          <p:cNvSpPr txBox="1"/>
          <p:nvPr/>
        </p:nvSpPr>
        <p:spPr>
          <a:xfrm>
            <a:off x="858981" y="1872809"/>
            <a:ext cx="108619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https://ncar.ucar.edu/opportunities/workshops-conferences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265701-5CA9-E859-6507-131BC73D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81" y="2655973"/>
            <a:ext cx="9559636" cy="383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05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1A7D0-3AA2-3A91-3813-37C15D50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CTSM?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D24B5-F94D-7BE0-758A-3E527105E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Formalizes &amp; quantifies</a:t>
            </a:r>
            <a:r>
              <a:rPr lang="en-US"/>
              <a:t> land surface processes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B6EB4B8-92B2-0887-8BB2-561FF5DD4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35" b="90870" l="7500" r="90870">
                        <a14:foregroundMark x1="10326" y1="42609" x2="9348" y2="43478"/>
                        <a14:foregroundMark x1="67935" y1="8043" x2="67935" y2="8043"/>
                        <a14:foregroundMark x1="90870" y1="38478" x2="90870" y2="38478"/>
                        <a14:foregroundMark x1="47826" y1="90870" x2="47826" y2="90870"/>
                        <a14:foregroundMark x1="12500" y1="32609" x2="12500" y2="32609"/>
                        <a14:foregroundMark x1="7500" y1="34783" x2="7500" y2="34783"/>
                        <a14:foregroundMark x1="9783" y1="34891" x2="9783" y2="34891"/>
                        <a14:foregroundMark x1="18478" y1="41413" x2="18478" y2="41413"/>
                        <a14:foregroundMark x1="18478" y1="41413" x2="18478" y2="41413"/>
                        <a14:foregroundMark x1="18478" y1="41413" x2="18478" y2="41413"/>
                        <a14:foregroundMark x1="18478" y1="41413" x2="18478" y2="41413"/>
                        <a14:foregroundMark x1="17174" y1="41413" x2="19565" y2="41413"/>
                        <a14:foregroundMark x1="46957" y1="51957" x2="50543" y2="51957"/>
                        <a14:foregroundMark x1="64022" y1="38587" x2="64783" y2="38696"/>
                        <a14:foregroundMark x1="12935" y1="31522" x2="12935" y2="31522"/>
                        <a14:foregroundMark x1="12391" y1="35543" x2="12391" y2="35543"/>
                        <a14:foregroundMark x1="14239" y1="37935" x2="14239" y2="37935"/>
                        <a14:foregroundMark x1="13043" y1="30435" x2="13043" y2="30435"/>
                        <a14:foregroundMark x1="13043" y1="30109" x2="13043" y2="30109"/>
                        <a14:backgroundMark x1="12500" y1="38696" x2="12500" y2="38696"/>
                        <a14:backgroundMark x1="11957" y1="37283" x2="11957" y2="37283"/>
                        <a14:backgroundMark x1="13478" y1="32174" x2="13478" y2="32174"/>
                        <a14:backgroundMark x1="13696" y1="30761" x2="13696" y2="307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943" y="2911888"/>
            <a:ext cx="3733160" cy="373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2A4A841-D064-9D54-148F-572F72D3F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35" b="90870" l="7500" r="90870">
                        <a14:foregroundMark x1="10326" y1="42609" x2="9348" y2="43478"/>
                        <a14:foregroundMark x1="67935" y1="8043" x2="67935" y2="8043"/>
                        <a14:foregroundMark x1="90870" y1="38478" x2="90870" y2="38478"/>
                        <a14:foregroundMark x1="47826" y1="90870" x2="47826" y2="90870"/>
                        <a14:foregroundMark x1="12500" y1="32609" x2="12500" y2="32609"/>
                        <a14:foregroundMark x1="7500" y1="34783" x2="7500" y2="34783"/>
                        <a14:foregroundMark x1="9783" y1="34891" x2="9783" y2="34891"/>
                        <a14:foregroundMark x1="18478" y1="41413" x2="18478" y2="41413"/>
                        <a14:foregroundMark x1="18478" y1="41413" x2="18478" y2="41413"/>
                        <a14:foregroundMark x1="18478" y1="41413" x2="18478" y2="41413"/>
                        <a14:foregroundMark x1="18478" y1="41413" x2="18478" y2="41413"/>
                        <a14:foregroundMark x1="17174" y1="41413" x2="19565" y2="41413"/>
                        <a14:foregroundMark x1="46957" y1="51957" x2="50543" y2="51957"/>
                        <a14:foregroundMark x1="64022" y1="38587" x2="64783" y2="38696"/>
                        <a14:foregroundMark x1="12935" y1="31522" x2="12935" y2="31522"/>
                        <a14:foregroundMark x1="12391" y1="35543" x2="12391" y2="35543"/>
                        <a14:foregroundMark x1="14239" y1="37935" x2="14239" y2="37935"/>
                        <a14:foregroundMark x1="13043" y1="30435" x2="13043" y2="30435"/>
                        <a14:foregroundMark x1="13043" y1="30109" x2="13043" y2="30109"/>
                        <a14:backgroundMark x1="12500" y1="38696" x2="12500" y2="38696"/>
                        <a14:backgroundMark x1="11957" y1="37283" x2="11957" y2="37283"/>
                        <a14:backgroundMark x1="13478" y1="32174" x2="13478" y2="32174"/>
                        <a14:backgroundMark x1="13696" y1="30761" x2="13696" y2="30761"/>
                      </a14:backgroundRemoval>
                    </a14:imgEffect>
                    <a14:imgEffect>
                      <a14:artisticLightScreen grid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047" y="2926578"/>
            <a:ext cx="3718470" cy="3718470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DBE92E9-0207-96AF-4B4A-35F840B30EA1}"/>
              </a:ext>
            </a:extLst>
          </p:cNvPr>
          <p:cNvSpPr/>
          <p:nvPr/>
        </p:nvSpPr>
        <p:spPr>
          <a:xfrm>
            <a:off x="4639741" y="4785813"/>
            <a:ext cx="2323651" cy="6777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8B693-FF11-3F1B-D2D7-077625B8F483}"/>
              </a:ext>
            </a:extLst>
          </p:cNvPr>
          <p:cNvSpPr txBox="1"/>
          <p:nvPr/>
        </p:nvSpPr>
        <p:spPr>
          <a:xfrm>
            <a:off x="4639740" y="3700631"/>
            <a:ext cx="2750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f(soil methane emission) </a:t>
            </a:r>
          </a:p>
          <a:p>
            <a:r>
              <a:rPr lang="en-US"/>
              <a:t>f(canopy carbon fixation)</a:t>
            </a:r>
          </a:p>
          <a:p>
            <a:r>
              <a:rPr lang="en-US"/>
              <a:t>f(plant transpiration)</a:t>
            </a:r>
          </a:p>
          <a:p>
            <a:r>
              <a:rPr lang="en-US"/>
              <a:t>…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D6E2903-5921-EC1E-BB77-C89EC0E59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37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1A7D0-3AA2-3A91-3813-37C15D50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CTSM?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D24B5-F94D-7BE0-758A-3E527105E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Formalizes &amp; quantifies</a:t>
            </a:r>
            <a:r>
              <a:rPr lang="en-US"/>
              <a:t> land surface processes</a:t>
            </a:r>
          </a:p>
          <a:p>
            <a:endParaRPr lang="en-US"/>
          </a:p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Understand &amp; predict</a:t>
            </a:r>
            <a:r>
              <a:rPr lang="en-US"/>
              <a:t> how natural &amp; human changes affect climate</a:t>
            </a:r>
          </a:p>
          <a:p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B6EB4B8-92B2-0887-8BB2-561FF5DD4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35" b="90870" l="7500" r="90870">
                        <a14:foregroundMark x1="10326" y1="42609" x2="9348" y2="43478"/>
                        <a14:foregroundMark x1="67935" y1="8043" x2="67935" y2="8043"/>
                        <a14:foregroundMark x1="90870" y1="38478" x2="90870" y2="38478"/>
                        <a14:foregroundMark x1="47826" y1="90870" x2="47826" y2="90870"/>
                        <a14:foregroundMark x1="12500" y1="32609" x2="12500" y2="32609"/>
                        <a14:foregroundMark x1="7500" y1="34783" x2="7500" y2="34783"/>
                        <a14:foregroundMark x1="9783" y1="34891" x2="9783" y2="34891"/>
                        <a14:foregroundMark x1="18478" y1="41413" x2="18478" y2="41413"/>
                        <a14:foregroundMark x1="18478" y1="41413" x2="18478" y2="41413"/>
                        <a14:foregroundMark x1="18478" y1="41413" x2="18478" y2="41413"/>
                        <a14:foregroundMark x1="18478" y1="41413" x2="18478" y2="41413"/>
                        <a14:foregroundMark x1="17174" y1="41413" x2="19565" y2="41413"/>
                        <a14:foregroundMark x1="46957" y1="51957" x2="50543" y2="51957"/>
                        <a14:foregroundMark x1="64022" y1="38587" x2="64783" y2="38696"/>
                        <a14:foregroundMark x1="12935" y1="31522" x2="12935" y2="31522"/>
                        <a14:foregroundMark x1="12391" y1="35543" x2="12391" y2="35543"/>
                        <a14:foregroundMark x1="14239" y1="37935" x2="14239" y2="37935"/>
                        <a14:foregroundMark x1="13043" y1="30435" x2="13043" y2="30435"/>
                        <a14:foregroundMark x1="13043" y1="30109" x2="13043" y2="30109"/>
                        <a14:backgroundMark x1="12500" y1="38696" x2="12500" y2="38696"/>
                        <a14:backgroundMark x1="11957" y1="37283" x2="11957" y2="37283"/>
                        <a14:backgroundMark x1="13478" y1="32174" x2="13478" y2="32174"/>
                        <a14:backgroundMark x1="13696" y1="30761" x2="13696" y2="307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943" y="2911888"/>
            <a:ext cx="3733160" cy="373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2A4A841-D064-9D54-148F-572F72D3F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35" b="90870" l="7500" r="90870">
                        <a14:foregroundMark x1="10326" y1="42609" x2="9348" y2="43478"/>
                        <a14:foregroundMark x1="67935" y1="8043" x2="67935" y2="8043"/>
                        <a14:foregroundMark x1="90870" y1="38478" x2="90870" y2="38478"/>
                        <a14:foregroundMark x1="47826" y1="90870" x2="47826" y2="90870"/>
                        <a14:foregroundMark x1="12500" y1="32609" x2="12500" y2="32609"/>
                        <a14:foregroundMark x1="7500" y1="34783" x2="7500" y2="34783"/>
                        <a14:foregroundMark x1="9783" y1="34891" x2="9783" y2="34891"/>
                        <a14:foregroundMark x1="18478" y1="41413" x2="18478" y2="41413"/>
                        <a14:foregroundMark x1="18478" y1="41413" x2="18478" y2="41413"/>
                        <a14:foregroundMark x1="18478" y1="41413" x2="18478" y2="41413"/>
                        <a14:foregroundMark x1="18478" y1="41413" x2="18478" y2="41413"/>
                        <a14:foregroundMark x1="17174" y1="41413" x2="19565" y2="41413"/>
                        <a14:foregroundMark x1="46957" y1="51957" x2="50543" y2="51957"/>
                        <a14:foregroundMark x1="64022" y1="38587" x2="64783" y2="38696"/>
                        <a14:foregroundMark x1="12935" y1="31522" x2="12935" y2="31522"/>
                        <a14:foregroundMark x1="12391" y1="35543" x2="12391" y2="35543"/>
                        <a14:foregroundMark x1="14239" y1="37935" x2="14239" y2="37935"/>
                        <a14:foregroundMark x1="13043" y1="30435" x2="13043" y2="30435"/>
                        <a14:foregroundMark x1="13043" y1="30109" x2="13043" y2="30109"/>
                        <a14:backgroundMark x1="12500" y1="38696" x2="12500" y2="38696"/>
                        <a14:backgroundMark x1="11957" y1="37283" x2="11957" y2="37283"/>
                        <a14:backgroundMark x1="13478" y1="32174" x2="13478" y2="32174"/>
                        <a14:backgroundMark x1="13696" y1="30761" x2="13696" y2="30761"/>
                      </a14:backgroundRemoval>
                    </a14:imgEffect>
                    <a14:imgEffect>
                      <a14:artisticLightScreen grid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047" y="2926578"/>
            <a:ext cx="3718470" cy="3718470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DBE92E9-0207-96AF-4B4A-35F840B30EA1}"/>
              </a:ext>
            </a:extLst>
          </p:cNvPr>
          <p:cNvSpPr/>
          <p:nvPr/>
        </p:nvSpPr>
        <p:spPr>
          <a:xfrm rot="10800000">
            <a:off x="4639741" y="4785813"/>
            <a:ext cx="2323651" cy="6777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8B693-FF11-3F1B-D2D7-077625B8F483}"/>
              </a:ext>
            </a:extLst>
          </p:cNvPr>
          <p:cNvSpPr txBox="1"/>
          <p:nvPr/>
        </p:nvSpPr>
        <p:spPr>
          <a:xfrm>
            <a:off x="4639740" y="3700631"/>
            <a:ext cx="2750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soil compaction</a:t>
            </a:r>
          </a:p>
          <a:p>
            <a:r>
              <a:rPr lang="en-US"/>
              <a:t>crop irrigation</a:t>
            </a:r>
          </a:p>
          <a:p>
            <a:r>
              <a:rPr lang="en-US"/>
              <a:t>fire intensity</a:t>
            </a:r>
          </a:p>
          <a:p>
            <a:r>
              <a:rPr lang="en-US"/>
              <a:t>…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69104A-4850-79FE-EAB5-17A09ACE9C54}"/>
              </a:ext>
            </a:extLst>
          </p:cNvPr>
          <p:cNvCxnSpPr>
            <a:cxnSpLocks/>
          </p:cNvCxnSpPr>
          <p:nvPr/>
        </p:nvCxnSpPr>
        <p:spPr>
          <a:xfrm flipV="1">
            <a:off x="4518212" y="3700631"/>
            <a:ext cx="0" cy="43030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7D9C5E-E285-64E3-54CB-ADAF976FB209}"/>
              </a:ext>
            </a:extLst>
          </p:cNvPr>
          <p:cNvCxnSpPr>
            <a:cxnSpLocks/>
          </p:cNvCxnSpPr>
          <p:nvPr/>
        </p:nvCxnSpPr>
        <p:spPr>
          <a:xfrm>
            <a:off x="4520005" y="4283336"/>
            <a:ext cx="0" cy="50247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Question Mark with solid fill">
            <a:extLst>
              <a:ext uri="{FF2B5EF4-FFF2-40B4-BE49-F238E27FC236}">
                <a16:creationId xmlns:a16="http://schemas.microsoft.com/office/drawing/2014/main" id="{5C501D8D-BDE1-DEEF-EE99-D0FF2FA04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3323" y="5262563"/>
            <a:ext cx="914400" cy="914400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9AC1220-6CD8-F419-F5F0-AD28952D8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39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12BD-B277-AE24-6CFA-97690477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CTSM important/useful?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BBDED-6421-FBFB-79F3-7F5842C36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4" y="1344706"/>
            <a:ext cx="11190686" cy="4832257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Experiment </a:t>
            </a:r>
            <a:r>
              <a:rPr lang="en-US"/>
              <a:t>based on your research interest</a:t>
            </a:r>
          </a:p>
          <a:p>
            <a:pPr lvl="1"/>
            <a:r>
              <a:rPr lang="en-US"/>
              <a:t>biophysics, hydrology, biogeochemistry, agroecology, …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C5704-8092-4710-414A-E0A9041F0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42" y="2482820"/>
            <a:ext cx="10740425" cy="41331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1E987-F324-1C26-482D-CA805DCFC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16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12BD-B277-AE24-6CFA-97690477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CTSM important/useful?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BBDED-6421-FBFB-79F3-7F5842C36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4" y="1344706"/>
            <a:ext cx="11190686" cy="4832257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Experiment </a:t>
            </a:r>
            <a:r>
              <a:rPr lang="en-US"/>
              <a:t>based on your research interest</a:t>
            </a:r>
          </a:p>
          <a:p>
            <a:r>
              <a:rPr lang="en-US">
                <a:solidFill>
                  <a:schemeClr val="accent4"/>
                </a:solidFill>
              </a:rPr>
              <a:t>Evaluate &amp; advance </a:t>
            </a:r>
            <a:r>
              <a:rPr lang="en-US"/>
              <a:t>our knowledge of the land surface processes</a:t>
            </a:r>
          </a:p>
          <a:p>
            <a:pPr lvl="1"/>
            <a:r>
              <a:rPr lang="en-US"/>
              <a:t>model estimation vs. observations</a:t>
            </a:r>
          </a:p>
          <a:p>
            <a:pPr lvl="1"/>
            <a:r>
              <a:rPr lang="en-US"/>
              <a:t>new parameterization/equation, …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78DAC-2EFF-0873-3829-F278182C2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44154B9-7D77-9CF6-2960-541791A5D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35" b="90870" l="7500" r="90870">
                        <a14:foregroundMark x1="10326" y1="42609" x2="9348" y2="43478"/>
                        <a14:foregroundMark x1="67935" y1="8043" x2="67935" y2="8043"/>
                        <a14:foregroundMark x1="90870" y1="38478" x2="90870" y2="38478"/>
                        <a14:foregroundMark x1="47826" y1="90870" x2="47826" y2="90870"/>
                        <a14:foregroundMark x1="12500" y1="32609" x2="12500" y2="32609"/>
                        <a14:foregroundMark x1="7500" y1="34783" x2="7500" y2="34783"/>
                        <a14:foregroundMark x1="9783" y1="34891" x2="9783" y2="34891"/>
                        <a14:foregroundMark x1="18478" y1="41413" x2="18478" y2="41413"/>
                        <a14:foregroundMark x1="18478" y1="41413" x2="18478" y2="41413"/>
                        <a14:foregroundMark x1="18478" y1="41413" x2="18478" y2="41413"/>
                        <a14:foregroundMark x1="18478" y1="41413" x2="18478" y2="41413"/>
                        <a14:foregroundMark x1="17174" y1="41413" x2="19565" y2="41413"/>
                        <a14:foregroundMark x1="46957" y1="51957" x2="50543" y2="51957"/>
                        <a14:foregroundMark x1="64022" y1="38587" x2="64783" y2="38696"/>
                        <a14:foregroundMark x1="12935" y1="31522" x2="12935" y2="31522"/>
                        <a14:foregroundMark x1="12391" y1="35543" x2="12391" y2="35543"/>
                        <a14:foregroundMark x1="14239" y1="37935" x2="14239" y2="37935"/>
                        <a14:foregroundMark x1="13043" y1="30435" x2="13043" y2="30435"/>
                        <a14:foregroundMark x1="13043" y1="30109" x2="13043" y2="30109"/>
                        <a14:backgroundMark x1="12500" y1="38696" x2="12500" y2="38696"/>
                        <a14:backgroundMark x1="11957" y1="37283" x2="11957" y2="37283"/>
                        <a14:backgroundMark x1="13478" y1="32174" x2="13478" y2="32174"/>
                        <a14:backgroundMark x1="13696" y1="30761" x2="13696" y2="307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943" y="2911888"/>
            <a:ext cx="3733160" cy="373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F2316E1-0E77-DE43-EA41-1BF803EEC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35" b="90870" l="7500" r="90870">
                        <a14:foregroundMark x1="10326" y1="42609" x2="9348" y2="43478"/>
                        <a14:foregroundMark x1="67935" y1="8043" x2="67935" y2="8043"/>
                        <a14:foregroundMark x1="90870" y1="38478" x2="90870" y2="38478"/>
                        <a14:foregroundMark x1="47826" y1="90870" x2="47826" y2="90870"/>
                        <a14:foregroundMark x1="12500" y1="32609" x2="12500" y2="32609"/>
                        <a14:foregroundMark x1="7500" y1="34783" x2="7500" y2="34783"/>
                        <a14:foregroundMark x1="9783" y1="34891" x2="9783" y2="34891"/>
                        <a14:foregroundMark x1="18478" y1="41413" x2="18478" y2="41413"/>
                        <a14:foregroundMark x1="18478" y1="41413" x2="18478" y2="41413"/>
                        <a14:foregroundMark x1="18478" y1="41413" x2="18478" y2="41413"/>
                        <a14:foregroundMark x1="18478" y1="41413" x2="18478" y2="41413"/>
                        <a14:foregroundMark x1="17174" y1="41413" x2="19565" y2="41413"/>
                        <a14:foregroundMark x1="46957" y1="51957" x2="50543" y2="51957"/>
                        <a14:foregroundMark x1="64022" y1="38587" x2="64783" y2="38696"/>
                        <a14:foregroundMark x1="12935" y1="31522" x2="12935" y2="31522"/>
                        <a14:foregroundMark x1="12391" y1="35543" x2="12391" y2="35543"/>
                        <a14:foregroundMark x1="14239" y1="37935" x2="14239" y2="37935"/>
                        <a14:foregroundMark x1="13043" y1="30435" x2="13043" y2="30435"/>
                        <a14:foregroundMark x1="13043" y1="30109" x2="13043" y2="30109"/>
                        <a14:backgroundMark x1="12500" y1="38696" x2="12500" y2="38696"/>
                        <a14:backgroundMark x1="11957" y1="37283" x2="11957" y2="37283"/>
                        <a14:backgroundMark x1="13478" y1="32174" x2="13478" y2="32174"/>
                        <a14:backgroundMark x1="13696" y1="30761" x2="13696" y2="30761"/>
                      </a14:backgroundRemoval>
                    </a14:imgEffect>
                    <a14:imgEffect>
                      <a14:artisticLightScreen grid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047" y="2926578"/>
            <a:ext cx="3718470" cy="3718470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D4E5D23-B14B-C302-7EAF-323E3AC4BAA0}"/>
              </a:ext>
            </a:extLst>
          </p:cNvPr>
          <p:cNvSpPr/>
          <p:nvPr/>
        </p:nvSpPr>
        <p:spPr>
          <a:xfrm>
            <a:off x="4639741" y="4785813"/>
            <a:ext cx="2323651" cy="6777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E69E9E-3D8D-C4E4-9600-F95F01319E1F}"/>
              </a:ext>
            </a:extLst>
          </p:cNvPr>
          <p:cNvSpPr txBox="1"/>
          <p:nvPr/>
        </p:nvSpPr>
        <p:spPr>
          <a:xfrm>
            <a:off x="4639740" y="3700631"/>
            <a:ext cx="2750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2">
                    <a:lumMod val="50000"/>
                  </a:schemeClr>
                </a:solidFill>
              </a:rPr>
              <a:t>f(soil methane emission) </a:t>
            </a:r>
          </a:p>
          <a:p>
            <a:r>
              <a:rPr lang="en-US">
                <a:solidFill>
                  <a:schemeClr val="tx2">
                    <a:lumMod val="50000"/>
                  </a:schemeClr>
                </a:solidFill>
              </a:rPr>
              <a:t>f(canopy carbon fixation)</a:t>
            </a:r>
          </a:p>
          <a:p>
            <a:r>
              <a:rPr lang="en-US">
                <a:solidFill>
                  <a:schemeClr val="tx2">
                    <a:lumMod val="50000"/>
                  </a:schemeClr>
                </a:solidFill>
              </a:rPr>
              <a:t>f(plant transpiration)</a:t>
            </a:r>
          </a:p>
          <a:p>
            <a:r>
              <a:rPr lang="en-US">
                <a:solidFill>
                  <a:schemeClr val="tx2">
                    <a:lumMod val="50000"/>
                  </a:schemeClr>
                </a:solidFill>
              </a:rPr>
              <a:t>…</a:t>
            </a:r>
          </a:p>
        </p:txBody>
      </p:sp>
      <p:pic>
        <p:nvPicPr>
          <p:cNvPr id="10" name="Graphic 9" descr="Question Mark with solid fill">
            <a:extLst>
              <a:ext uri="{FF2B5EF4-FFF2-40B4-BE49-F238E27FC236}">
                <a16:creationId xmlns:a16="http://schemas.microsoft.com/office/drawing/2014/main" id="{80E23FC9-8CDD-537B-7083-9AC5C047A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04887" y="37608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01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08CBF-B794-7E22-A007-8CD08812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use CTSM?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7768C-0126-74EE-399E-93FC85E15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4" y="1344706"/>
            <a:ext cx="5938222" cy="5346550"/>
          </a:xfrm>
        </p:spPr>
        <p:txBody>
          <a:bodyPr/>
          <a:lstStyle/>
          <a:p>
            <a:r>
              <a:rPr lang="en-US"/>
              <a:t>Conventional (“hard mode”)</a:t>
            </a:r>
          </a:p>
          <a:p>
            <a:pPr lvl="1"/>
            <a:r>
              <a:rPr lang="en-US">
                <a:solidFill>
                  <a:schemeClr val="accent6"/>
                </a:solidFill>
              </a:rPr>
              <a:t>Apply</a:t>
            </a:r>
            <a:r>
              <a:rPr lang="en-US"/>
              <a:t> for NCAR computing resources</a:t>
            </a:r>
          </a:p>
          <a:p>
            <a:pPr lvl="2"/>
            <a:r>
              <a:rPr lang="en-US"/>
              <a:t>Register account</a:t>
            </a:r>
          </a:p>
          <a:p>
            <a:pPr lvl="2"/>
            <a:r>
              <a:rPr lang="en-US"/>
              <a:t>Apply for allocation (NSF/exploratory)</a:t>
            </a:r>
          </a:p>
          <a:p>
            <a:pPr marL="914400" lvl="2" indent="0">
              <a:buNone/>
            </a:pPr>
            <a:r>
              <a:rPr lang="en-US">
                <a:hlinkClick r:id="rId2"/>
              </a:rPr>
              <a:t>https://arc.ucar.edu/xras_submit/opportunities</a:t>
            </a:r>
            <a:endParaRPr lang="en-US"/>
          </a:p>
          <a:p>
            <a:pPr marL="914400" lvl="2" indent="0">
              <a:buNone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379670-92BF-CA40-E505-8E94F640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E5FEAD-AE76-82AA-88F4-8FFB35DB6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050" y="2344126"/>
            <a:ext cx="5081520" cy="285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97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08CBF-B794-7E22-A007-8CD08812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use CTSM?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7768C-0126-74EE-399E-93FC85E15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44" y="1344706"/>
            <a:ext cx="5938222" cy="5346550"/>
          </a:xfrm>
        </p:spPr>
        <p:txBody>
          <a:bodyPr/>
          <a:lstStyle/>
          <a:p>
            <a:r>
              <a:rPr lang="en-US"/>
              <a:t>Conventional (“hard mode”)</a:t>
            </a:r>
          </a:p>
          <a:p>
            <a:pPr lvl="1"/>
            <a:r>
              <a:rPr lang="en-US">
                <a:solidFill>
                  <a:schemeClr val="tx2">
                    <a:lumMod val="50000"/>
                  </a:schemeClr>
                </a:solidFill>
              </a:rPr>
              <a:t>Apply for NCAR computing resources</a:t>
            </a:r>
          </a:p>
          <a:p>
            <a:pPr lvl="2"/>
            <a:r>
              <a:rPr lang="en-US">
                <a:solidFill>
                  <a:schemeClr val="tx2">
                    <a:lumMod val="50000"/>
                  </a:schemeClr>
                </a:solidFill>
              </a:rPr>
              <a:t>Register account</a:t>
            </a:r>
          </a:p>
          <a:p>
            <a:pPr lvl="2"/>
            <a:r>
              <a:rPr lang="en-US">
                <a:solidFill>
                  <a:schemeClr val="tx2">
                    <a:lumMod val="50000"/>
                  </a:schemeClr>
                </a:solidFill>
              </a:rPr>
              <a:t>Apply for allocation (NSF/exploratory)</a:t>
            </a:r>
          </a:p>
          <a:p>
            <a:pPr marL="914400" lvl="2" indent="0">
              <a:buNone/>
            </a:pPr>
            <a:r>
              <a:rPr lang="en-US">
                <a:solidFill>
                  <a:schemeClr val="tx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https://arc.ucar.edu/xras_submit/opportunities</a:t>
            </a:r>
            <a:endParaRPr lang="en-US">
              <a:solidFill>
                <a:schemeClr val="tx2">
                  <a:lumMod val="50000"/>
                </a:schemeClr>
              </a:solidFill>
            </a:endParaRPr>
          </a:p>
          <a:p>
            <a:pPr marL="914400" lvl="2" indent="0">
              <a:buNone/>
            </a:pPr>
            <a:endParaRPr lang="en-US"/>
          </a:p>
          <a:p>
            <a:pPr lvl="1"/>
            <a:r>
              <a:rPr lang="en-US">
                <a:solidFill>
                  <a:schemeClr val="accent4"/>
                </a:solidFill>
              </a:rPr>
              <a:t>Download</a:t>
            </a:r>
            <a:r>
              <a:rPr lang="en-US"/>
              <a:t> CTSM code from GitHub</a:t>
            </a:r>
          </a:p>
          <a:p>
            <a:pPr lvl="2"/>
            <a:r>
              <a:rPr lang="en-US"/>
              <a:t>Select the model version</a:t>
            </a:r>
          </a:p>
          <a:p>
            <a:pPr lvl="2"/>
            <a:r>
              <a:rPr lang="en-US"/>
              <a:t>Download the code and checkout in your NCAR file space</a:t>
            </a:r>
          </a:p>
          <a:p>
            <a:pPr lvl="2"/>
            <a:endParaRPr lang="en-US"/>
          </a:p>
        </p:txBody>
      </p:sp>
      <p:pic>
        <p:nvPicPr>
          <p:cNvPr id="1026" name="Picture 2" descr="ESCOMP Image">
            <a:extLst>
              <a:ext uri="{FF2B5EF4-FFF2-40B4-BE49-F238E27FC236}">
                <a16:creationId xmlns:a16="http://schemas.microsoft.com/office/drawing/2014/main" id="{F96EB776-0055-E3F4-FA52-9BF56526C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988" y="2448690"/>
            <a:ext cx="5139836" cy="313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7AEBA3-AD26-9206-112D-2CCB229E5C93}"/>
              </a:ext>
            </a:extLst>
          </p:cNvPr>
          <p:cNvSpPr txBox="1"/>
          <p:nvPr/>
        </p:nvSpPr>
        <p:spPr>
          <a:xfrm>
            <a:off x="1756410" y="51439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hlinkClick r:id="rId4"/>
              </a:rPr>
              <a:t>https://github.com/ESCOMP/CTSM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379670-92BF-CA40-E505-8E94F640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D6A79-0EA7-45BE-90D0-D6AB070634E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35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1000</Words>
  <Application>Microsoft Office PowerPoint</Application>
  <PresentationFormat>Widescreen</PresentationFormat>
  <Paragraphs>180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Aptos</vt:lpstr>
      <vt:lpstr>Aptos Display</vt:lpstr>
      <vt:lpstr>Arial</vt:lpstr>
      <vt:lpstr>Calibri</vt:lpstr>
      <vt:lpstr>Lato</vt:lpstr>
      <vt:lpstr>Wingdings</vt:lpstr>
      <vt:lpstr>Office Theme</vt:lpstr>
      <vt:lpstr>CTSM Mini Workshop</vt:lpstr>
      <vt:lpstr>Contents of this workshop</vt:lpstr>
      <vt:lpstr>What is CTSM?</vt:lpstr>
      <vt:lpstr>What is CTSM?</vt:lpstr>
      <vt:lpstr>What is CTSM?</vt:lpstr>
      <vt:lpstr>Why is CTSM important/useful?</vt:lpstr>
      <vt:lpstr>Why is CTSM important/useful?</vt:lpstr>
      <vt:lpstr>How to use CTSM?</vt:lpstr>
      <vt:lpstr>How to use CTSM?</vt:lpstr>
      <vt:lpstr>How to use CTSM?</vt:lpstr>
      <vt:lpstr>How to use CTSM?</vt:lpstr>
      <vt:lpstr>How to use CTSM?</vt:lpstr>
      <vt:lpstr>PowerPoint Presentation</vt:lpstr>
      <vt:lpstr>Hands-on tutorial</vt:lpstr>
      <vt:lpstr>Step 1: Download &amp; install Docker on your laptop</vt:lpstr>
      <vt:lpstr>Step 1: Download &amp; install Docker on your laptop</vt:lpstr>
      <vt:lpstr>Step 2: Download the CTSM Docker container</vt:lpstr>
      <vt:lpstr>Step 3: Create a location for the container</vt:lpstr>
      <vt:lpstr>Step 4: Start the container</vt:lpstr>
      <vt:lpstr>Step 5: Connect to the NEON site simulation tutorial</vt:lpstr>
      <vt:lpstr>Step 6: Run the NEON site simulation</vt:lpstr>
      <vt:lpstr>Step 6: Run the NEON site simulation</vt:lpstr>
      <vt:lpstr>Step 6: Run the NEON site simulation</vt:lpstr>
      <vt:lpstr>Step 6: Run the NEON site simulation</vt:lpstr>
      <vt:lpstr>If you have extra time…</vt:lpstr>
      <vt:lpstr>Additional resources</vt:lpstr>
      <vt:lpstr>Additional resources</vt:lpstr>
      <vt:lpstr>Additional resources</vt:lpstr>
      <vt:lpstr>Additional resources</vt:lpstr>
      <vt:lpstr>Additional resources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CTSM Mini Workshop</dc:title>
  <dc:creator>Jie Hu</dc:creator>
  <cp:lastModifiedBy>Jie Hu</cp:lastModifiedBy>
  <cp:revision>1</cp:revision>
  <dcterms:created xsi:type="dcterms:W3CDTF">2024-08-29T01:53:05Z</dcterms:created>
  <dcterms:modified xsi:type="dcterms:W3CDTF">2024-08-29T14:50:32Z</dcterms:modified>
</cp:coreProperties>
</file>